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y="5143500" cx="9144000"/>
  <p:notesSz cx="6858000" cy="9144000"/>
  <p:embeddedFontLst>
    <p:embeddedFont>
      <p:font typeface="Roboto Slab"/>
      <p:regular r:id="rId28"/>
      <p:bold r:id="rId29"/>
    </p:embeddedFont>
    <p:embeddedFont>
      <p:font typeface="IBM Plex Sans"/>
      <p:regular r:id="rId30"/>
      <p:bold r:id="rId31"/>
      <p:italic r:id="rId32"/>
      <p:boldItalic r:id="rId33"/>
    </p:embeddedFont>
    <p:embeddedFont>
      <p:font typeface="Roboto"/>
      <p:regular r:id="rId34"/>
      <p:bold r:id="rId35"/>
      <p:italic r:id="rId36"/>
      <p:boldItalic r:id="rId37"/>
    </p:embeddedFont>
    <p:embeddedFont>
      <p:font typeface="Bebas Neue"/>
      <p:regular r:id="rId38"/>
    </p:embeddedFont>
    <p:embeddedFont>
      <p:font typeface="Albert Sans"/>
      <p:regular r:id="rId39"/>
      <p:bold r:id="rId40"/>
      <p:italic r:id="rId41"/>
      <p:boldItalic r:id="rId42"/>
    </p:embeddedFont>
    <p:embeddedFont>
      <p:font typeface="PT Sans"/>
      <p:regular r:id="rId43"/>
      <p:bold r:id="rId44"/>
      <p:italic r:id="rId45"/>
      <p:boldItalic r:id="rId46"/>
    </p:embeddedFont>
    <p:embeddedFont>
      <p:font typeface="Comfortaa"/>
      <p:regular r:id="rId47"/>
      <p:bold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Natalia Cancino"/>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E16B097-EED8-40AA-BA26-40607DCDD5AB}">
  <a:tblStyle styleId="{0E16B097-EED8-40AA-BA26-40607DCDD5A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4E9B5400-29E4-42F6-A3E5-92AC9F73F8BF}"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AlbertSans-bold.fntdata"/><Relationship Id="rId20" Type="http://schemas.openxmlformats.org/officeDocument/2006/relationships/slide" Target="slides/slide13.xml"/><Relationship Id="rId42" Type="http://schemas.openxmlformats.org/officeDocument/2006/relationships/font" Target="fonts/AlbertSans-boldItalic.fntdata"/><Relationship Id="rId41" Type="http://schemas.openxmlformats.org/officeDocument/2006/relationships/font" Target="fonts/AlbertSans-italic.fntdata"/><Relationship Id="rId22" Type="http://schemas.openxmlformats.org/officeDocument/2006/relationships/slide" Target="slides/slide15.xml"/><Relationship Id="rId44" Type="http://schemas.openxmlformats.org/officeDocument/2006/relationships/font" Target="fonts/PTSans-bold.fntdata"/><Relationship Id="rId21" Type="http://schemas.openxmlformats.org/officeDocument/2006/relationships/slide" Target="slides/slide14.xml"/><Relationship Id="rId43" Type="http://schemas.openxmlformats.org/officeDocument/2006/relationships/font" Target="fonts/PTSans-regular.fntdata"/><Relationship Id="rId24" Type="http://schemas.openxmlformats.org/officeDocument/2006/relationships/slide" Target="slides/slide17.xml"/><Relationship Id="rId46" Type="http://schemas.openxmlformats.org/officeDocument/2006/relationships/font" Target="fonts/PTSans-boldItalic.fntdata"/><Relationship Id="rId23" Type="http://schemas.openxmlformats.org/officeDocument/2006/relationships/slide" Target="slides/slide16.xml"/><Relationship Id="rId45" Type="http://schemas.openxmlformats.org/officeDocument/2006/relationships/font" Target="fonts/PT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48" Type="http://schemas.openxmlformats.org/officeDocument/2006/relationships/font" Target="fonts/Comfortaa-bold.fntdata"/><Relationship Id="rId25" Type="http://schemas.openxmlformats.org/officeDocument/2006/relationships/slide" Target="slides/slide18.xml"/><Relationship Id="rId47" Type="http://schemas.openxmlformats.org/officeDocument/2006/relationships/font" Target="fonts/Comfortaa-regular.fntdata"/><Relationship Id="rId28" Type="http://schemas.openxmlformats.org/officeDocument/2006/relationships/font" Target="fonts/RobotoSlab-regular.fntdata"/><Relationship Id="rId27" Type="http://schemas.openxmlformats.org/officeDocument/2006/relationships/slide" Target="slides/slide20.xml"/><Relationship Id="rId5" Type="http://schemas.openxmlformats.org/officeDocument/2006/relationships/commentAuthors" Target="commentAuthors.xml"/><Relationship Id="rId6" Type="http://schemas.openxmlformats.org/officeDocument/2006/relationships/slideMaster" Target="slideMasters/slideMaster1.xml"/><Relationship Id="rId29" Type="http://schemas.openxmlformats.org/officeDocument/2006/relationships/font" Target="fonts/RobotoSlab-bold.fntdata"/><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IBMPlexSans-bold.fntdata"/><Relationship Id="rId30" Type="http://schemas.openxmlformats.org/officeDocument/2006/relationships/font" Target="fonts/IBMPlexSans-regular.fntdata"/><Relationship Id="rId11" Type="http://schemas.openxmlformats.org/officeDocument/2006/relationships/slide" Target="slides/slide4.xml"/><Relationship Id="rId33" Type="http://schemas.openxmlformats.org/officeDocument/2006/relationships/font" Target="fonts/IBMPlexSans-boldItalic.fntdata"/><Relationship Id="rId10" Type="http://schemas.openxmlformats.org/officeDocument/2006/relationships/slide" Target="slides/slide3.xml"/><Relationship Id="rId32" Type="http://schemas.openxmlformats.org/officeDocument/2006/relationships/font" Target="fonts/IBMPlexSans-italic.fntdata"/><Relationship Id="rId13" Type="http://schemas.openxmlformats.org/officeDocument/2006/relationships/slide" Target="slides/slide6.xml"/><Relationship Id="rId35" Type="http://schemas.openxmlformats.org/officeDocument/2006/relationships/font" Target="fonts/Roboto-bold.fntdata"/><Relationship Id="rId12" Type="http://schemas.openxmlformats.org/officeDocument/2006/relationships/slide" Target="slides/slide5.xml"/><Relationship Id="rId34" Type="http://schemas.openxmlformats.org/officeDocument/2006/relationships/font" Target="fonts/Roboto-regular.fntdata"/><Relationship Id="rId15" Type="http://schemas.openxmlformats.org/officeDocument/2006/relationships/slide" Target="slides/slide8.xml"/><Relationship Id="rId37" Type="http://schemas.openxmlformats.org/officeDocument/2006/relationships/font" Target="fonts/Roboto-boldItalic.fntdata"/><Relationship Id="rId14" Type="http://schemas.openxmlformats.org/officeDocument/2006/relationships/slide" Target="slides/slide7.xml"/><Relationship Id="rId36" Type="http://schemas.openxmlformats.org/officeDocument/2006/relationships/font" Target="fonts/Roboto-italic.fntdata"/><Relationship Id="rId17" Type="http://schemas.openxmlformats.org/officeDocument/2006/relationships/slide" Target="slides/slide10.xml"/><Relationship Id="rId39" Type="http://schemas.openxmlformats.org/officeDocument/2006/relationships/font" Target="fonts/AlbertSans-regular.fntdata"/><Relationship Id="rId16" Type="http://schemas.openxmlformats.org/officeDocument/2006/relationships/slide" Target="slides/slide9.xml"/><Relationship Id="rId38" Type="http://schemas.openxmlformats.org/officeDocument/2006/relationships/font" Target="fonts/BebasNeue-regular.fntdata"/><Relationship Id="rId19" Type="http://schemas.openxmlformats.org/officeDocument/2006/relationships/slide" Target="slides/slide12.xml"/><Relationship Id="rId18" Type="http://schemas.openxmlformats.org/officeDocument/2006/relationships/slide" Target="slides/slide11.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04-24T23:33:56.719">
    <p:pos x="6000" y="0"/>
    <p:text>complete</p:text>
  </p:cm>
</p:cmLst>
</file>

<file path=ppt/media/image1.png>
</file>

<file path=ppt/media/image10.png>
</file>

<file path=ppt/media/image11.png>
</file>

<file path=ppt/media/image12.png>
</file>

<file path=ppt/media/image13.jpg>
</file>

<file path=ppt/media/image14.png>
</file>

<file path=ppt/media/image15.jpg>
</file>

<file path=ppt/media/image16.jpg>
</file>

<file path=ppt/media/image17.jpg>
</file>

<file path=ppt/media/image18.pn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17231480ab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17231480ab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239450f1b02_0_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239450f1b02_0_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374151"/>
              </a:buClr>
              <a:buSzPts val="1200"/>
              <a:buAutoNum type="arabicPeriod"/>
            </a:pPr>
            <a:r>
              <a:rPr lang="en" sz="1200">
                <a:solidFill>
                  <a:srgbClr val="374151"/>
                </a:solidFill>
              </a:rPr>
              <a:t>To better understand the prevalence of underweight in our sample, we analyzed the data and found that approximately 21% of children in our sample suffer from underweight. The following map displays the areas with higher prevalence of underweight, represented by the darker areas.</a:t>
            </a:r>
            <a:endParaRPr>
              <a:solidFill>
                <a:schemeClr val="dk1"/>
              </a:solidFill>
            </a:endParaRPr>
          </a:p>
          <a:p>
            <a:pPr indent="-304800" lvl="0" marL="457200" rtl="0" algn="l">
              <a:spcBef>
                <a:spcPts val="0"/>
              </a:spcBef>
              <a:spcAft>
                <a:spcPts val="0"/>
              </a:spcAft>
              <a:buClr>
                <a:srgbClr val="374151"/>
              </a:buClr>
              <a:buSzPts val="1200"/>
              <a:buAutoNum type="arabicPeriod"/>
            </a:pPr>
            <a:r>
              <a:rPr lang="en">
                <a:solidFill>
                  <a:schemeClr val="dk1"/>
                </a:solidFill>
              </a:rPr>
              <a:t>In our sample 38.3% of children are stunting</a:t>
            </a:r>
            <a:endParaRPr>
              <a:solidFill>
                <a:schemeClr val="dk1"/>
              </a:solidFill>
            </a:endParaRPr>
          </a:p>
          <a:p>
            <a:pPr indent="-298450" lvl="0" marL="457200" rtl="0" algn="l">
              <a:spcBef>
                <a:spcPts val="0"/>
              </a:spcBef>
              <a:spcAft>
                <a:spcPts val="0"/>
              </a:spcAft>
              <a:buClr>
                <a:schemeClr val="dk1"/>
              </a:buClr>
              <a:buSzPts val="1100"/>
              <a:buAutoNum type="arabicPeriod"/>
            </a:pPr>
            <a:r>
              <a:rPr lang="en">
                <a:solidFill>
                  <a:schemeClr val="dk1"/>
                </a:solidFill>
              </a:rPr>
              <a:t>And 8.3 % are affected by wasting</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239450f1b02_0_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239450f1b02_0_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374151"/>
              </a:buClr>
              <a:buSzPts val="1200"/>
              <a:buAutoNum type="arabicPeriod"/>
            </a:pPr>
            <a:r>
              <a:rPr lang="en" sz="1200">
                <a:solidFill>
                  <a:srgbClr val="374151"/>
                </a:solidFill>
              </a:rPr>
              <a:t>Our study indicates a negative correlation between higher monthly temperatures and weight-for-age and weight-for-height Z scores in children. </a:t>
            </a:r>
            <a:endParaRPr sz="1200">
              <a:solidFill>
                <a:srgbClr val="374151"/>
              </a:solidFill>
            </a:endParaRPr>
          </a:p>
          <a:p>
            <a:pPr indent="-304800" lvl="0" marL="457200" rtl="0" algn="l">
              <a:spcBef>
                <a:spcPts val="0"/>
              </a:spcBef>
              <a:spcAft>
                <a:spcPts val="0"/>
              </a:spcAft>
              <a:buClr>
                <a:srgbClr val="374151"/>
              </a:buClr>
              <a:buSzPts val="1200"/>
              <a:buAutoNum type="arabicPeriod"/>
            </a:pPr>
            <a:r>
              <a:rPr lang="en" sz="1200">
                <a:solidFill>
                  <a:srgbClr val="374151"/>
                </a:solidFill>
              </a:rPr>
              <a:t>However, after taking fixed effects into account, we observed a weaker association between temperature and these measures, with a reduction of approximately 0.06 standard deviations. </a:t>
            </a:r>
            <a:endParaRPr sz="1200">
              <a:solidFill>
                <a:srgbClr val="374151"/>
              </a:solidFill>
            </a:endParaRPr>
          </a:p>
          <a:p>
            <a:pPr indent="-304800" lvl="0" marL="457200" rtl="0" algn="l">
              <a:spcBef>
                <a:spcPts val="0"/>
              </a:spcBef>
              <a:spcAft>
                <a:spcPts val="0"/>
              </a:spcAft>
              <a:buClr>
                <a:srgbClr val="374151"/>
              </a:buClr>
              <a:buSzPts val="1200"/>
              <a:buAutoNum type="arabicPeriod"/>
            </a:pPr>
            <a:r>
              <a:rPr lang="en" sz="1200">
                <a:solidFill>
                  <a:srgbClr val="374151"/>
                </a:solidFill>
              </a:rPr>
              <a:t>Interestingly, the inclusion of fixed effects led to a chan</a:t>
            </a:r>
            <a:r>
              <a:rPr lang="en" sz="1200">
                <a:solidFill>
                  <a:srgbClr val="374151"/>
                </a:solidFill>
              </a:rPr>
              <a:t>ge in the direction and significance of the association, suggesting that there may be some unobserved variables that affect the relationship between Monthly Temperature and HAZ and that these variables were not fully accounted for in the model without fixed effects.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239450f1b02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239450f1b02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374151"/>
                </a:solidFill>
              </a:rPr>
              <a:t>1.As monthly temperatures increase, we observe a decrease in both WAZ and WHZ. Moreover, the scatterplot for WHZ reveals a stronger relationship for temperatures above 20°C compared to WAZ.</a:t>
            </a:r>
            <a:endParaRPr sz="1200">
              <a:solidFill>
                <a:srgbClr val="374151"/>
              </a:solidFill>
            </a:endParaRPr>
          </a:p>
          <a:p>
            <a:pPr indent="0" lvl="0" marL="0" rtl="0" algn="l">
              <a:lnSpc>
                <a:spcPct val="115000"/>
              </a:lnSpc>
              <a:spcBef>
                <a:spcPts val="1500"/>
              </a:spcBef>
              <a:spcAft>
                <a:spcPts val="0"/>
              </a:spcAft>
              <a:buClr>
                <a:schemeClr val="dk1"/>
              </a:buClr>
              <a:buSzPts val="1100"/>
              <a:buFont typeface="Arial"/>
              <a:buNone/>
            </a:pPr>
            <a:r>
              <a:rPr lang="en" sz="1200">
                <a:solidFill>
                  <a:srgbClr val="374151"/>
                </a:solidFill>
              </a:rPr>
              <a:t>2.These findings suggest that high temperatures significantly impact child growth and development, especially in regions where temperatures regularly exceed 20°C</a:t>
            </a:r>
            <a:endParaRPr sz="1200">
              <a:solidFill>
                <a:srgbClr val="374151"/>
              </a:solidFill>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g239450f1b02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239450f1b02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374151"/>
              </a:buClr>
              <a:buSzPts val="1200"/>
              <a:buFont typeface="Roboto"/>
              <a:buAutoNum type="arabicPeriod"/>
            </a:pPr>
            <a:r>
              <a:rPr lang="en" sz="1200">
                <a:solidFill>
                  <a:srgbClr val="374151"/>
                </a:solidFill>
                <a:latin typeface="Roboto"/>
                <a:ea typeface="Roboto"/>
                <a:cs typeface="Roboto"/>
                <a:sym typeface="Roboto"/>
              </a:rPr>
              <a:t>Monthly temperature has a direct and independent impact on weight-for-age and height-for-age z scores, even after controlling for confounding factors. </a:t>
            </a:r>
            <a:endParaRPr sz="1200">
              <a:solidFill>
                <a:srgbClr val="374151"/>
              </a:solidFill>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AutoNum type="arabicPeriod"/>
            </a:pPr>
            <a:r>
              <a:rPr lang="en" sz="1200">
                <a:solidFill>
                  <a:srgbClr val="374151"/>
                </a:solidFill>
                <a:latin typeface="Roboto"/>
                <a:ea typeface="Roboto"/>
                <a:cs typeface="Roboto"/>
                <a:sym typeface="Roboto"/>
              </a:rPr>
              <a:t>All maternal characteristics show a positive association with anthropometric outcomes, and higher maternal education is associated with better outcomes.</a:t>
            </a:r>
            <a:endParaRPr sz="1200">
              <a:solidFill>
                <a:srgbClr val="374151"/>
              </a:solidFill>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AutoNum type="arabicPeriod"/>
            </a:pPr>
            <a:r>
              <a:rPr lang="en" sz="1200">
                <a:solidFill>
                  <a:srgbClr val="374151"/>
                </a:solidFill>
                <a:latin typeface="Roboto"/>
                <a:ea typeface="Roboto"/>
                <a:cs typeface="Roboto"/>
                <a:sym typeface="Roboto"/>
              </a:rPr>
              <a:t>We also observe a difference in the direction of the age in months coefficient for WAZ and WHZ. </a:t>
            </a:r>
            <a:endParaRPr sz="1200">
              <a:solidFill>
                <a:srgbClr val="374151"/>
              </a:solidFill>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AutoNum type="arabicPeriod"/>
            </a:pPr>
            <a:r>
              <a:rPr lang="en" sz="1200">
                <a:solidFill>
                  <a:srgbClr val="374151"/>
                </a:solidFill>
                <a:latin typeface="Roboto"/>
                <a:ea typeface="Roboto"/>
                <a:cs typeface="Roboto"/>
                <a:sym typeface="Roboto"/>
              </a:rPr>
              <a:t>This is because WAZ measures chronic undernutrition, while WHZ measures acute undernutrition.</a:t>
            </a:r>
            <a:endParaRPr sz="1200">
              <a:solidFill>
                <a:srgbClr val="374151"/>
              </a:solidFill>
              <a:latin typeface="Roboto"/>
              <a:ea typeface="Roboto"/>
              <a:cs typeface="Roboto"/>
              <a:sym typeface="Roboto"/>
            </a:endParaRPr>
          </a:p>
          <a:p>
            <a:pPr indent="-304800" lvl="0" marL="457200" rtl="0" algn="l">
              <a:lnSpc>
                <a:spcPct val="115000"/>
              </a:lnSpc>
              <a:spcBef>
                <a:spcPts val="0"/>
              </a:spcBef>
              <a:spcAft>
                <a:spcPts val="0"/>
              </a:spcAft>
              <a:buClr>
                <a:srgbClr val="374151"/>
              </a:buClr>
              <a:buSzPts val="1200"/>
              <a:buFont typeface="Roboto"/>
              <a:buAutoNum type="arabicPeriod"/>
            </a:pPr>
            <a:r>
              <a:rPr lang="en" sz="1200">
                <a:solidFill>
                  <a:srgbClr val="374151"/>
                </a:solidFill>
                <a:latin typeface="Roboto"/>
                <a:ea typeface="Roboto"/>
                <a:cs typeface="Roboto"/>
                <a:sym typeface="Roboto"/>
              </a:rPr>
              <a:t>Older children with inadequate nutrition are more likely to be underweight, while older children are more resilient to wasting.</a:t>
            </a:r>
            <a:endParaRPr sz="1200">
              <a:solidFill>
                <a:srgbClr val="374151"/>
              </a:solidFill>
              <a:latin typeface="Roboto"/>
              <a:ea typeface="Roboto"/>
              <a:cs typeface="Roboto"/>
              <a:sym typeface="Roboto"/>
            </a:endParaRPr>
          </a:p>
          <a:p>
            <a:pPr indent="0" lvl="0" marL="0" rtl="0" algn="l">
              <a:spcBef>
                <a:spcPts val="1500"/>
              </a:spcBef>
              <a:spcAft>
                <a:spcPts val="0"/>
              </a:spcAft>
              <a:buClr>
                <a:schemeClr val="dk1"/>
              </a:buClr>
              <a:buSzPts val="1100"/>
              <a:buFont typeface="Arial"/>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239450f1b02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239450f1b02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AutoNum type="arabicPeriod"/>
            </a:pPr>
            <a:r>
              <a:rPr lang="en" sz="1200">
                <a:solidFill>
                  <a:schemeClr val="dk1"/>
                </a:solidFill>
              </a:rPr>
              <a:t>Rural residence has a significant negative </a:t>
            </a:r>
            <a:r>
              <a:rPr lang="en" sz="1200">
                <a:solidFill>
                  <a:schemeClr val="dk1"/>
                </a:solidFill>
              </a:rPr>
              <a:t>association</a:t>
            </a:r>
            <a:r>
              <a:rPr lang="en" sz="1200">
                <a:solidFill>
                  <a:schemeClr val="dk1"/>
                </a:solidFill>
              </a:rPr>
              <a:t> with WAZ, </a:t>
            </a:r>
            <a:r>
              <a:rPr lang="en" sz="1200">
                <a:solidFill>
                  <a:schemeClr val="dk1"/>
                </a:solidFill>
              </a:rPr>
              <a:t>suggesting</a:t>
            </a:r>
            <a:r>
              <a:rPr lang="en" sz="1200">
                <a:solidFill>
                  <a:schemeClr val="dk1"/>
                </a:solidFill>
              </a:rPr>
              <a:t> that </a:t>
            </a:r>
            <a:r>
              <a:rPr lang="en" sz="1200">
                <a:solidFill>
                  <a:schemeClr val="dk1"/>
                </a:solidFill>
              </a:rPr>
              <a:t>children</a:t>
            </a:r>
            <a:r>
              <a:rPr lang="en" sz="1200">
                <a:solidFill>
                  <a:schemeClr val="dk1"/>
                </a:solidFill>
              </a:rPr>
              <a:t> licing in Rural areas have lower z scores than those living in urban</a:t>
            </a:r>
            <a:endParaRPr sz="1200">
              <a:solidFill>
                <a:schemeClr val="dk1"/>
              </a:solidFill>
            </a:endParaRPr>
          </a:p>
          <a:p>
            <a:pPr indent="-304800" lvl="0" marL="457200" rtl="0" algn="l">
              <a:spcBef>
                <a:spcPts val="0"/>
              </a:spcBef>
              <a:spcAft>
                <a:spcPts val="0"/>
              </a:spcAft>
              <a:buClr>
                <a:schemeClr val="dk1"/>
              </a:buClr>
              <a:buSzPts val="1200"/>
              <a:buAutoNum type="arabicPeriod"/>
            </a:pPr>
            <a:r>
              <a:rPr lang="en" sz="1200">
                <a:solidFill>
                  <a:schemeClr val="dk1"/>
                </a:solidFill>
              </a:rPr>
              <a:t>The interaction indicates that effects of increasing temperatures on WAZ is stronger in Rural areas.</a:t>
            </a:r>
            <a:endParaRPr sz="1200">
              <a:solidFill>
                <a:schemeClr val="dk1"/>
              </a:solidFill>
            </a:endParaRPr>
          </a:p>
          <a:p>
            <a:pPr indent="-304800" lvl="0" marL="457200" rtl="0" algn="l">
              <a:spcBef>
                <a:spcPts val="0"/>
              </a:spcBef>
              <a:spcAft>
                <a:spcPts val="0"/>
              </a:spcAft>
              <a:buClr>
                <a:schemeClr val="dk1"/>
              </a:buClr>
              <a:buSzPts val="1200"/>
              <a:buAutoNum type="arabicPeriod"/>
            </a:pPr>
            <a:r>
              <a:rPr lang="en" sz="1200">
                <a:solidFill>
                  <a:schemeClr val="dk1"/>
                </a:solidFill>
              </a:rPr>
              <a:t>However the association </a:t>
            </a:r>
            <a:r>
              <a:rPr lang="en" sz="1200">
                <a:solidFill>
                  <a:schemeClr val="dk1"/>
                </a:solidFill>
              </a:rPr>
              <a:t>between</a:t>
            </a:r>
            <a:r>
              <a:rPr lang="en" sz="1200">
                <a:solidFill>
                  <a:schemeClr val="dk1"/>
                </a:solidFill>
              </a:rPr>
              <a:t> temperature in </a:t>
            </a:r>
            <a:r>
              <a:rPr lang="en" sz="1200">
                <a:solidFill>
                  <a:schemeClr val="dk1"/>
                </a:solidFill>
              </a:rPr>
              <a:t>rural</a:t>
            </a:r>
            <a:r>
              <a:rPr lang="en" sz="1200">
                <a:solidFill>
                  <a:schemeClr val="dk1"/>
                </a:solidFill>
              </a:rPr>
              <a:t> and WHZ is weeker.</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304800" lvl="0" marL="457200" rtl="0" algn="l">
              <a:spcBef>
                <a:spcPts val="0"/>
              </a:spcBef>
              <a:spcAft>
                <a:spcPts val="0"/>
              </a:spcAft>
              <a:buClr>
                <a:schemeClr val="dk1"/>
              </a:buClr>
              <a:buSzPts val="1200"/>
              <a:buAutoNum type="arabicPeriod"/>
            </a:pPr>
            <a:r>
              <a:rPr lang="en" sz="1200">
                <a:solidFill>
                  <a:schemeClr val="dk1"/>
                </a:solidFill>
              </a:rPr>
              <a:t>Those results implicates that the relationship B/w T and child </a:t>
            </a:r>
            <a:r>
              <a:rPr lang="en" sz="1200">
                <a:solidFill>
                  <a:schemeClr val="dk1"/>
                </a:solidFill>
              </a:rPr>
              <a:t>nutrition</a:t>
            </a:r>
            <a:r>
              <a:rPr lang="en" sz="1200">
                <a:solidFill>
                  <a:schemeClr val="dk1"/>
                </a:solidFill>
              </a:rPr>
              <a:t> status may be confounded by other </a:t>
            </a:r>
            <a:r>
              <a:rPr lang="en" sz="1200">
                <a:solidFill>
                  <a:schemeClr val="dk1"/>
                </a:solidFill>
              </a:rPr>
              <a:t>factorsSuch as households income and access to resources. </a:t>
            </a:r>
            <a:endParaRPr sz="1200">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239450f1b02_0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239450f1b02_0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rgbClr val="212121"/>
              </a:buClr>
              <a:buSzPts val="1200"/>
              <a:buAutoNum type="arabicPeriod"/>
            </a:pPr>
            <a:r>
              <a:rPr lang="en" sz="1200">
                <a:solidFill>
                  <a:srgbClr val="212121"/>
                </a:solidFill>
              </a:rPr>
              <a:t>Our analysis shows that rural children have lower WAZ scores compared to urban children at all temperature levels. The relationship between monthly temperature and WAZ is stronger for urban children. We also found a negative relationship between monthly temperature and WHZ for both rural and urban children, with similar slopes indicating a comparable effect on both groups</a:t>
            </a:r>
            <a:endParaRPr sz="1200">
              <a:solidFill>
                <a:srgbClr val="21212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239450f1b02_0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239450f1b02_0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AutoNum type="arabicPeriod"/>
            </a:pPr>
            <a:r>
              <a:rPr lang="en" sz="1200">
                <a:solidFill>
                  <a:schemeClr val="dk1"/>
                </a:solidFill>
              </a:rPr>
              <a:t>The status of child undernutrition do not vary across countries. </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239450f1b02_0_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239450f1b02_0_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Calibri"/>
                <a:ea typeface="Calibri"/>
                <a:cs typeface="Calibri"/>
                <a:sym typeface="Calibri"/>
              </a:rPr>
              <a:t>Comparing across continents.</a:t>
            </a:r>
            <a:endParaRPr sz="1500">
              <a:latin typeface="Calibri"/>
              <a:ea typeface="Calibri"/>
              <a:cs typeface="Calibri"/>
              <a:sym typeface="Calibri"/>
            </a:endParaRPr>
          </a:p>
          <a:p>
            <a:pPr indent="-323850" lvl="0" marL="457200" rtl="0" algn="l">
              <a:spcBef>
                <a:spcPts val="0"/>
              </a:spcBef>
              <a:spcAft>
                <a:spcPts val="0"/>
              </a:spcAft>
              <a:buSzPts val="1500"/>
              <a:buFont typeface="Calibri"/>
              <a:buAutoNum type="arabicPeriod"/>
            </a:pPr>
            <a:r>
              <a:rPr lang="en" sz="1500">
                <a:latin typeface="Calibri"/>
                <a:ea typeface="Calibri"/>
                <a:cs typeface="Calibri"/>
                <a:sym typeface="Calibri"/>
              </a:rPr>
              <a:t>A possible explanation is the information that we have in our sample of the countries that belong to these continents is sufficient, as well in Norht america there is better access to AC to mitigate this effects and differences of cultural practice related to feeding and care.</a:t>
            </a:r>
            <a:endParaRPr sz="1500">
              <a:latin typeface="Calibri"/>
              <a:ea typeface="Calibri"/>
              <a:cs typeface="Calibri"/>
              <a:sym typeface="Calibri"/>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239450f1b02_0_3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239450f1b02_0_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239450f1b02_0_3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239450f1b02_0_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1500"/>
              </a:spcBef>
              <a:spcAft>
                <a:spcPts val="0"/>
              </a:spcAft>
              <a:buClr>
                <a:schemeClr val="dk1"/>
              </a:buClr>
              <a:buSzPts val="1200"/>
              <a:buAutoNum type="arabicPeriod"/>
            </a:pPr>
            <a:r>
              <a:t/>
            </a:r>
            <a:endParaRPr sz="1200">
              <a:solidFill>
                <a:schemeClr val="dk1"/>
              </a:solidFill>
            </a:endParaRPr>
          </a:p>
          <a:p>
            <a:pPr indent="0" lvl="0" marL="45720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33f6155f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33f6155f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just">
              <a:lnSpc>
                <a:spcPct val="115000"/>
              </a:lnSpc>
              <a:spcBef>
                <a:spcPts val="0"/>
              </a:spcBef>
              <a:spcAft>
                <a:spcPts val="0"/>
              </a:spcAft>
              <a:buClr>
                <a:srgbClr val="374151"/>
              </a:buClr>
              <a:buSzPts val="1200"/>
              <a:buAutoNum type="arabicPeriod"/>
            </a:pPr>
            <a:r>
              <a:rPr lang="en" sz="1200">
                <a:solidFill>
                  <a:srgbClr val="374151"/>
                </a:solidFill>
              </a:rPr>
              <a:t>Climate change is a major global issue with significant impacts</a:t>
            </a:r>
            <a:endParaRPr sz="1200">
              <a:solidFill>
                <a:srgbClr val="374151"/>
              </a:solidFill>
            </a:endParaRPr>
          </a:p>
          <a:p>
            <a:pPr indent="-304800" lvl="0" marL="457200" rtl="0" algn="just">
              <a:lnSpc>
                <a:spcPct val="115000"/>
              </a:lnSpc>
              <a:spcBef>
                <a:spcPts val="0"/>
              </a:spcBef>
              <a:spcAft>
                <a:spcPts val="0"/>
              </a:spcAft>
              <a:buClr>
                <a:srgbClr val="374151"/>
              </a:buClr>
              <a:buSzPts val="1200"/>
              <a:buAutoNum type="arabicPeriod"/>
            </a:pPr>
            <a:r>
              <a:rPr lang="en" sz="1200">
                <a:solidFill>
                  <a:srgbClr val="374151"/>
                </a:solidFill>
              </a:rPr>
              <a:t>Research has shown that climate change has serious implications on child nutrition, affecting critical determinants such as dietary intake and health which are influenced by underlying factors such as food security, health, sanitation, and socioeconomic conditions.</a:t>
            </a:r>
            <a:endParaRPr sz="1200">
              <a:solidFill>
                <a:srgbClr val="374151"/>
              </a:solidFill>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1340135a08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1340135a08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39450f1b02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39450f1b02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1500"/>
              </a:spcBef>
              <a:spcAft>
                <a:spcPts val="0"/>
              </a:spcAft>
              <a:buClr>
                <a:srgbClr val="374151"/>
              </a:buClr>
              <a:buSzPts val="1200"/>
              <a:buAutoNum type="arabicPeriod"/>
            </a:pPr>
            <a:r>
              <a:rPr lang="en" sz="1200">
                <a:solidFill>
                  <a:srgbClr val="374151"/>
                </a:solidFill>
              </a:rPr>
              <a:t>Extreme heat can lead to crop failures and droughts,</a:t>
            </a:r>
            <a:endParaRPr sz="1200">
              <a:solidFill>
                <a:srgbClr val="374151"/>
              </a:solidFill>
            </a:endParaRPr>
          </a:p>
          <a:p>
            <a:pPr indent="-304800" lvl="0" marL="457200" rtl="0" algn="l">
              <a:lnSpc>
                <a:spcPct val="115000"/>
              </a:lnSpc>
              <a:spcBef>
                <a:spcPts val="0"/>
              </a:spcBef>
              <a:spcAft>
                <a:spcPts val="0"/>
              </a:spcAft>
              <a:buClr>
                <a:srgbClr val="374151"/>
              </a:buClr>
              <a:buSzPts val="1200"/>
              <a:buAutoNum type="arabicPeriod"/>
            </a:pPr>
            <a:r>
              <a:rPr lang="en" sz="1200">
                <a:solidFill>
                  <a:srgbClr val="374151"/>
                </a:solidFill>
              </a:rPr>
              <a:t>As a result, families and communities may experience difficulty to access adequate nutrition, which can have a significant impact on child nutrition.</a:t>
            </a:r>
            <a:endParaRPr sz="1200">
              <a:solidFill>
                <a:srgbClr val="374151"/>
              </a:solidFill>
            </a:endParaRPr>
          </a:p>
          <a:p>
            <a:pPr indent="-304800" lvl="0" marL="457200" rtl="0" algn="l">
              <a:lnSpc>
                <a:spcPct val="115000"/>
              </a:lnSpc>
              <a:spcBef>
                <a:spcPts val="0"/>
              </a:spcBef>
              <a:spcAft>
                <a:spcPts val="0"/>
              </a:spcAft>
              <a:buClr>
                <a:srgbClr val="374151"/>
              </a:buClr>
              <a:buSzPts val="1200"/>
              <a:buAutoNum type="arabicPeriod"/>
            </a:pPr>
            <a:r>
              <a:rPr lang="en" sz="1200">
                <a:solidFill>
                  <a:srgbClr val="374151"/>
                </a:solidFill>
              </a:rPr>
              <a:t>This map from the Food and Agriculture Organization shows various regions with the highest levels of food insecurity. </a:t>
            </a:r>
            <a:endParaRPr sz="1200">
              <a:solidFill>
                <a:srgbClr val="374151"/>
              </a:solidFill>
            </a:endParaRPr>
          </a:p>
          <a:p>
            <a:pPr indent="0" lvl="0" marL="0" rtl="0" algn="l">
              <a:spcBef>
                <a:spcPts val="150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39450f1b02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39450f1b02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t/>
            </a:r>
            <a:endParaRPr sz="1200">
              <a:solidFill>
                <a:srgbClr val="374151"/>
              </a:solidFill>
            </a:endParaRPr>
          </a:p>
          <a:p>
            <a:pPr indent="-304800" lvl="0" marL="457200" rtl="0" algn="just">
              <a:lnSpc>
                <a:spcPct val="115000"/>
              </a:lnSpc>
              <a:spcBef>
                <a:spcPts val="0"/>
              </a:spcBef>
              <a:spcAft>
                <a:spcPts val="0"/>
              </a:spcAft>
              <a:buClr>
                <a:srgbClr val="374151"/>
              </a:buClr>
              <a:buSzPts val="1200"/>
              <a:buAutoNum type="arabicPeriod"/>
            </a:pPr>
            <a:r>
              <a:rPr lang="en" sz="1200">
                <a:solidFill>
                  <a:srgbClr val="374151"/>
                </a:solidFill>
              </a:rPr>
              <a:t>The State of Food Security and Nutrition in the World 2022 reported highlights the alarming prevalence of child stunting and wasting in </a:t>
            </a:r>
            <a:r>
              <a:rPr lang="en" sz="1200">
                <a:solidFill>
                  <a:srgbClr val="374151"/>
                </a:solidFill>
              </a:rPr>
              <a:t>different </a:t>
            </a:r>
            <a:r>
              <a:rPr lang="en" sz="1200">
                <a:solidFill>
                  <a:srgbClr val="374151"/>
                </a:solidFill>
              </a:rPr>
              <a:t>income groups. </a:t>
            </a:r>
            <a:endParaRPr sz="1200">
              <a:solidFill>
                <a:srgbClr val="374151"/>
              </a:solidFill>
            </a:endParaRPr>
          </a:p>
          <a:p>
            <a:pPr indent="-304800" lvl="0" marL="457200" rtl="0" algn="just">
              <a:lnSpc>
                <a:spcPct val="115000"/>
              </a:lnSpc>
              <a:spcBef>
                <a:spcPts val="0"/>
              </a:spcBef>
              <a:spcAft>
                <a:spcPts val="0"/>
              </a:spcAft>
              <a:buClr>
                <a:srgbClr val="374151"/>
              </a:buClr>
              <a:buSzPts val="1200"/>
              <a:buAutoNum type="arabicPeriod"/>
            </a:pPr>
            <a:r>
              <a:rPr lang="en" sz="1200">
                <a:solidFill>
                  <a:srgbClr val="374151"/>
                </a:solidFill>
              </a:rPr>
              <a:t>It is estimated that over 149 million children under the age of five in these countries suffer from stunting, while more than 45 million are affected by wasting.</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17231480ab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217231480ab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just">
              <a:lnSpc>
                <a:spcPct val="115000"/>
              </a:lnSpc>
              <a:spcBef>
                <a:spcPts val="0"/>
              </a:spcBef>
              <a:spcAft>
                <a:spcPts val="0"/>
              </a:spcAft>
              <a:buClr>
                <a:srgbClr val="374151"/>
              </a:buClr>
              <a:buSzPts val="1200"/>
              <a:buAutoNum type="arabicPeriod"/>
            </a:pPr>
            <a:r>
              <a:rPr lang="en" sz="1200">
                <a:solidFill>
                  <a:srgbClr val="374151"/>
                </a:solidFill>
              </a:rPr>
              <a:t>Given the current and persistent threat of climate change and global warming, it's imperative that we further investigate the link between high temperatures and child undernutrition. </a:t>
            </a:r>
            <a:endParaRPr sz="1200">
              <a:solidFill>
                <a:srgbClr val="374151"/>
              </a:solidFill>
            </a:endParaRPr>
          </a:p>
          <a:p>
            <a:pPr indent="-304800" lvl="0" marL="457200" rtl="0" algn="just">
              <a:lnSpc>
                <a:spcPct val="115000"/>
              </a:lnSpc>
              <a:spcBef>
                <a:spcPts val="0"/>
              </a:spcBef>
              <a:spcAft>
                <a:spcPts val="0"/>
              </a:spcAft>
              <a:buClr>
                <a:srgbClr val="374151"/>
              </a:buClr>
              <a:buSzPts val="1200"/>
              <a:buAutoNum type="arabicPeriod"/>
            </a:pPr>
            <a:r>
              <a:rPr lang="en" sz="1200">
                <a:solidFill>
                  <a:srgbClr val="374151"/>
                </a:solidFill>
              </a:rPr>
              <a:t>This research aims to address the question of how high temperatures impact the measurement outcomes of children aged 1 to 5 in various regions and continents across the world.</a:t>
            </a:r>
            <a:endParaRPr sz="1200">
              <a:solidFill>
                <a:srgbClr val="374151"/>
              </a:solidFill>
            </a:endParaRPr>
          </a:p>
          <a:p>
            <a:pPr indent="-304800" lvl="0" marL="457200" rtl="0" algn="just">
              <a:lnSpc>
                <a:spcPct val="115000"/>
              </a:lnSpc>
              <a:spcBef>
                <a:spcPts val="0"/>
              </a:spcBef>
              <a:spcAft>
                <a:spcPts val="0"/>
              </a:spcAft>
              <a:buClr>
                <a:srgbClr val="374151"/>
              </a:buClr>
              <a:buSzPts val="1200"/>
              <a:buAutoNum type="arabicPeriod"/>
            </a:pPr>
            <a:r>
              <a:rPr lang="en" sz="1200">
                <a:solidFill>
                  <a:srgbClr val="374151"/>
                </a:solidFill>
              </a:rPr>
              <a:t>To help answer our research question, we looked at various studies that explored how high temperatures affect children's physical measurements.</a:t>
            </a:r>
            <a:endParaRPr sz="1200">
              <a:solidFill>
                <a:srgbClr val="374151"/>
              </a:solidFill>
            </a:endParaRPr>
          </a:p>
          <a:p>
            <a:pPr indent="0" lvl="0" marL="0" rtl="0" algn="just">
              <a:lnSpc>
                <a:spcPct val="115000"/>
              </a:lnSpc>
              <a:spcBef>
                <a:spcPts val="0"/>
              </a:spcBef>
              <a:spcAft>
                <a:spcPts val="0"/>
              </a:spcAft>
              <a:buNone/>
            </a:pPr>
            <a:r>
              <a:t/>
            </a:r>
            <a:endParaRPr sz="1200">
              <a:solidFill>
                <a:srgbClr val="374151"/>
              </a:solidFill>
            </a:endParaRPr>
          </a:p>
          <a:p>
            <a:pPr indent="0" lvl="0" marL="457200" rtl="0" algn="just">
              <a:lnSpc>
                <a:spcPct val="115000"/>
              </a:lnSpc>
              <a:spcBef>
                <a:spcPts val="0"/>
              </a:spcBef>
              <a:spcAft>
                <a:spcPts val="0"/>
              </a:spcAft>
              <a:buNone/>
            </a:pPr>
            <a:r>
              <a:t/>
            </a:r>
            <a:endParaRPr sz="1200">
              <a:solidFill>
                <a:srgbClr val="37415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239450f1b02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239450f1b02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Blom</a:t>
            </a:r>
            <a:r>
              <a:rPr lang="en"/>
              <a:t> found that in 5 countries, of west africa children exposed to temperatures above 30- and 35* C are associated to decrease of WHZ and HAZ scores, with greatest impact on children aged 8 to 22. </a:t>
            </a:r>
            <a:endParaRPr/>
          </a:p>
          <a:p>
            <a:pPr indent="0" lvl="0" marL="0" rtl="0" algn="just">
              <a:lnSpc>
                <a:spcPct val="115000"/>
              </a:lnSpc>
              <a:spcBef>
                <a:spcPts val="0"/>
              </a:spcBef>
              <a:spcAft>
                <a:spcPts val="0"/>
              </a:spcAft>
              <a:buNone/>
            </a:pPr>
            <a:r>
              <a:rPr b="1" lang="en" sz="1200">
                <a:solidFill>
                  <a:schemeClr val="dk1"/>
                </a:solidFill>
              </a:rPr>
              <a:t>Baker and Anttila-Hughes,</a:t>
            </a:r>
            <a:r>
              <a:rPr lang="en" sz="1200">
                <a:solidFill>
                  <a:schemeClr val="dk1"/>
                </a:solidFill>
              </a:rPr>
              <a:t> they studied 30 countries in sub-sahara africa ann found that child weight decreases when children are exposed to temperatures above 25•c and intensifies with age,and that children in rural areas are more impacted in their weight for height, and weight for age. </a:t>
            </a:r>
            <a:endParaRPr sz="1200">
              <a:solidFill>
                <a:schemeClr val="dk1"/>
              </a:solidFill>
            </a:endParaRPr>
          </a:p>
          <a:p>
            <a:pPr indent="0" lvl="0" marL="0" rtl="0" algn="just">
              <a:lnSpc>
                <a:spcPct val="115000"/>
              </a:lnSpc>
              <a:spcBef>
                <a:spcPts val="0"/>
              </a:spcBef>
              <a:spcAft>
                <a:spcPts val="0"/>
              </a:spcAft>
              <a:buClr>
                <a:schemeClr val="dk1"/>
              </a:buClr>
              <a:buSzPts val="1100"/>
              <a:buFont typeface="Arial"/>
              <a:buNone/>
            </a:pPr>
            <a:r>
              <a:rPr b="1" lang="en" sz="1200">
                <a:solidFill>
                  <a:schemeClr val="dk1"/>
                </a:solidFill>
              </a:rPr>
              <a:t>Thiede and Strube- </a:t>
            </a:r>
            <a:r>
              <a:rPr lang="en" sz="1200">
                <a:solidFill>
                  <a:srgbClr val="374151"/>
                </a:solidFill>
                <a:highlight>
                  <a:srgbClr val="F7F7F8"/>
                </a:highlight>
                <a:latin typeface="Roboto"/>
                <a:ea typeface="Roboto"/>
                <a:cs typeface="Roboto"/>
                <a:sym typeface="Roboto"/>
              </a:rPr>
              <a:t>investigated 18 sub-Saharan African countries and revealed that low precipitation is associated with a decrease in child weight, while high temperatures increase the risk of wasting</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133f6155f6d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133f6155f6d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1.The data sources used in this </a:t>
            </a:r>
            <a:r>
              <a:rPr lang="en"/>
              <a:t>research</a:t>
            </a:r>
            <a:r>
              <a:rPr lang="en"/>
              <a:t> are the DHS program data, which contains information about child anthropometrics and household demographic </a:t>
            </a:r>
            <a:r>
              <a:rPr lang="en"/>
              <a:t>information. </a:t>
            </a:r>
            <a:endParaRPr/>
          </a:p>
          <a:p>
            <a:pPr indent="0" lvl="0" marL="0" rtl="0" algn="l">
              <a:spcBef>
                <a:spcPts val="0"/>
              </a:spcBef>
              <a:spcAft>
                <a:spcPts val="0"/>
              </a:spcAft>
              <a:buNone/>
            </a:pPr>
            <a:r>
              <a:rPr lang="en"/>
              <a:t>2. Monthly temperature data from the University of Delawer’s gridded station-based.</a:t>
            </a:r>
            <a:endParaRPr/>
          </a:p>
          <a:p>
            <a:pPr indent="0" lvl="0" marL="0" rtl="0" algn="l">
              <a:spcBef>
                <a:spcPts val="0"/>
              </a:spcBef>
              <a:spcAft>
                <a:spcPts val="0"/>
              </a:spcAft>
              <a:buNone/>
            </a:pPr>
            <a:r>
              <a:rPr lang="en"/>
              <a:t>3. And from the word bank, information about geographic, income classifications and economic indicators.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133f6155f6d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133f6155f6d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374151"/>
                </a:solidFill>
              </a:rPr>
              <a:t>Merging data from ours sources, we obtained temperature data for 54 countries. This map displays the mean temperature over 30 years for each country in our sample. The darker red areas indicate regions with higher temperatures. The mean minimum temperature in our sample is -4.19°C, while the maximum temperature is 32.48°C.</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740375"/>
            <a:ext cx="5958900" cy="21411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b="0" sz="5000">
                <a:latin typeface="Roboto Slab"/>
                <a:ea typeface="Roboto Slab"/>
                <a:cs typeface="Roboto Slab"/>
                <a:sym typeface="Roboto Slab"/>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713225" y="2922176"/>
            <a:ext cx="4528800" cy="4758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1400"/>
              <a:buNone/>
              <a:defRPr sz="1600">
                <a:solidFill>
                  <a:schemeClr val="dk1"/>
                </a:solidFill>
                <a:latin typeface="IBM Plex Sans"/>
                <a:ea typeface="IBM Plex Sans"/>
                <a:cs typeface="IBM Plex Sans"/>
                <a:sym typeface="IBM Plex Sans"/>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p:txBody>
      </p:sp>
      <p:sp>
        <p:nvSpPr>
          <p:cNvPr id="11" name="Google Shape;11;p2"/>
          <p:cNvSpPr/>
          <p:nvPr/>
        </p:nvSpPr>
        <p:spPr>
          <a:xfrm flipH="1" rot="10800000">
            <a:off x="0" y="4319675"/>
            <a:ext cx="9144000" cy="287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rot="10800000">
            <a:off x="0" y="4604475"/>
            <a:ext cx="9144000" cy="5556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3" name="Shape 53"/>
        <p:cNvGrpSpPr/>
        <p:nvPr/>
      </p:nvGrpSpPr>
      <p:grpSpPr>
        <a:xfrm>
          <a:off x="0" y="0"/>
          <a:ext cx="0" cy="0"/>
          <a:chOff x="0" y="0"/>
          <a:chExt cx="0" cy="0"/>
        </a:xfrm>
      </p:grpSpPr>
      <p:sp>
        <p:nvSpPr>
          <p:cNvPr id="54" name="Google Shape;54;p11"/>
          <p:cNvSpPr txBox="1"/>
          <p:nvPr>
            <p:ph hasCustomPrompt="1" type="title"/>
          </p:nvPr>
        </p:nvSpPr>
        <p:spPr>
          <a:xfrm>
            <a:off x="2709325" y="1060263"/>
            <a:ext cx="5721600" cy="1584000"/>
          </a:xfrm>
          <a:prstGeom prst="rect">
            <a:avLst/>
          </a:prstGeom>
        </p:spPr>
        <p:txBody>
          <a:bodyPr anchorCtr="0" anchor="ctr" bIns="91425" lIns="91425" spcFirstLastPara="1" rIns="91425" wrap="square" tIns="91425">
            <a:noAutofit/>
          </a:bodyPr>
          <a:lstStyle>
            <a:lvl1pPr lvl="0" algn="r">
              <a:spcBef>
                <a:spcPts val="0"/>
              </a:spcBef>
              <a:spcAft>
                <a:spcPts val="0"/>
              </a:spcAft>
              <a:buSzPts val="9600"/>
              <a:buNone/>
              <a:defRPr b="1" sz="8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5" name="Google Shape;55;p11"/>
          <p:cNvSpPr txBox="1"/>
          <p:nvPr>
            <p:ph idx="1" type="subTitle"/>
          </p:nvPr>
        </p:nvSpPr>
        <p:spPr>
          <a:xfrm>
            <a:off x="2709325" y="2759688"/>
            <a:ext cx="5721600" cy="497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56" name="Google Shape;56;p11"/>
          <p:cNvSpPr/>
          <p:nvPr/>
        </p:nvSpPr>
        <p:spPr>
          <a:xfrm flipH="1" rot="10800000">
            <a:off x="0" y="4319675"/>
            <a:ext cx="9144000" cy="287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p:nvPr/>
        </p:nvSpPr>
        <p:spPr>
          <a:xfrm flipH="1" rot="10800000">
            <a:off x="0" y="4604475"/>
            <a:ext cx="9144000" cy="5556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8" name="Shape 5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9" name="Shape 59"/>
        <p:cNvGrpSpPr/>
        <p:nvPr/>
      </p:nvGrpSpPr>
      <p:grpSpPr>
        <a:xfrm>
          <a:off x="0" y="0"/>
          <a:ext cx="0" cy="0"/>
          <a:chOff x="0" y="0"/>
          <a:chExt cx="0" cy="0"/>
        </a:xfrm>
      </p:grpSpPr>
      <p:sp>
        <p:nvSpPr>
          <p:cNvPr id="60" name="Google Shape;60;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1" name="Google Shape;61;p13"/>
          <p:cNvSpPr txBox="1"/>
          <p:nvPr>
            <p:ph idx="1" type="subTitle"/>
          </p:nvPr>
        </p:nvSpPr>
        <p:spPr>
          <a:xfrm>
            <a:off x="1622449" y="1801113"/>
            <a:ext cx="23055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2" name="Google Shape;62;p13"/>
          <p:cNvSpPr txBox="1"/>
          <p:nvPr>
            <p:ph hasCustomPrompt="1" idx="2" type="title"/>
          </p:nvPr>
        </p:nvSpPr>
        <p:spPr>
          <a:xfrm>
            <a:off x="713225" y="1420125"/>
            <a:ext cx="901200" cy="6771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b="1" sz="4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 name="Google Shape;63;p13"/>
          <p:cNvSpPr txBox="1"/>
          <p:nvPr>
            <p:ph idx="3" type="subTitle"/>
          </p:nvPr>
        </p:nvSpPr>
        <p:spPr>
          <a:xfrm>
            <a:off x="1622450" y="1420113"/>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latin typeface="Roboto Slab"/>
                <a:ea typeface="Roboto Slab"/>
                <a:cs typeface="Roboto Slab"/>
                <a:sym typeface="Roboto Slab"/>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64" name="Google Shape;64;p13"/>
          <p:cNvSpPr txBox="1"/>
          <p:nvPr>
            <p:ph idx="4" type="subTitle"/>
          </p:nvPr>
        </p:nvSpPr>
        <p:spPr>
          <a:xfrm>
            <a:off x="1622449" y="2829263"/>
            <a:ext cx="23055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5" name="Google Shape;65;p13"/>
          <p:cNvSpPr txBox="1"/>
          <p:nvPr>
            <p:ph hasCustomPrompt="1" idx="5" type="title"/>
          </p:nvPr>
        </p:nvSpPr>
        <p:spPr>
          <a:xfrm>
            <a:off x="713225" y="2448275"/>
            <a:ext cx="901200" cy="6771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b="1" sz="4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6" name="Google Shape;66;p13"/>
          <p:cNvSpPr txBox="1"/>
          <p:nvPr>
            <p:ph idx="6" type="subTitle"/>
          </p:nvPr>
        </p:nvSpPr>
        <p:spPr>
          <a:xfrm>
            <a:off x="1622450" y="2448263"/>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latin typeface="Roboto Slab"/>
                <a:ea typeface="Roboto Slab"/>
                <a:cs typeface="Roboto Slab"/>
                <a:sym typeface="Roboto Slab"/>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67" name="Google Shape;67;p13"/>
          <p:cNvSpPr txBox="1"/>
          <p:nvPr>
            <p:ph idx="7" type="subTitle"/>
          </p:nvPr>
        </p:nvSpPr>
        <p:spPr>
          <a:xfrm>
            <a:off x="1622449" y="3857413"/>
            <a:ext cx="23055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8" name="Google Shape;68;p13"/>
          <p:cNvSpPr txBox="1"/>
          <p:nvPr>
            <p:ph hasCustomPrompt="1" idx="8" type="title"/>
          </p:nvPr>
        </p:nvSpPr>
        <p:spPr>
          <a:xfrm>
            <a:off x="713225" y="3476425"/>
            <a:ext cx="901200" cy="6771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b="1" sz="4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 name="Google Shape;69;p13"/>
          <p:cNvSpPr txBox="1"/>
          <p:nvPr>
            <p:ph idx="9" type="subTitle"/>
          </p:nvPr>
        </p:nvSpPr>
        <p:spPr>
          <a:xfrm>
            <a:off x="1622450" y="3476413"/>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latin typeface="Roboto Slab"/>
                <a:ea typeface="Roboto Slab"/>
                <a:cs typeface="Roboto Slab"/>
                <a:sym typeface="Roboto Slab"/>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70" name="Google Shape;70;p13"/>
          <p:cNvSpPr txBox="1"/>
          <p:nvPr>
            <p:ph idx="13" type="subTitle"/>
          </p:nvPr>
        </p:nvSpPr>
        <p:spPr>
          <a:xfrm>
            <a:off x="5373024" y="1801113"/>
            <a:ext cx="23055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1" name="Google Shape;71;p13"/>
          <p:cNvSpPr txBox="1"/>
          <p:nvPr>
            <p:ph hasCustomPrompt="1" idx="14" type="title"/>
          </p:nvPr>
        </p:nvSpPr>
        <p:spPr>
          <a:xfrm>
            <a:off x="4463800" y="1420125"/>
            <a:ext cx="901200" cy="6771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b="1" sz="4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 name="Google Shape;72;p13"/>
          <p:cNvSpPr txBox="1"/>
          <p:nvPr>
            <p:ph idx="15" type="subTitle"/>
          </p:nvPr>
        </p:nvSpPr>
        <p:spPr>
          <a:xfrm>
            <a:off x="5373025" y="1420113"/>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latin typeface="Roboto Slab"/>
                <a:ea typeface="Roboto Slab"/>
                <a:cs typeface="Roboto Slab"/>
                <a:sym typeface="Roboto Slab"/>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73" name="Google Shape;73;p13"/>
          <p:cNvSpPr txBox="1"/>
          <p:nvPr>
            <p:ph idx="16" type="subTitle"/>
          </p:nvPr>
        </p:nvSpPr>
        <p:spPr>
          <a:xfrm>
            <a:off x="5373024" y="2829263"/>
            <a:ext cx="23055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4" name="Google Shape;74;p13"/>
          <p:cNvSpPr txBox="1"/>
          <p:nvPr>
            <p:ph hasCustomPrompt="1" idx="17" type="title"/>
          </p:nvPr>
        </p:nvSpPr>
        <p:spPr>
          <a:xfrm>
            <a:off x="4463800" y="2448275"/>
            <a:ext cx="901200" cy="6771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b="1" sz="4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 name="Google Shape;75;p13"/>
          <p:cNvSpPr txBox="1"/>
          <p:nvPr>
            <p:ph idx="18" type="subTitle"/>
          </p:nvPr>
        </p:nvSpPr>
        <p:spPr>
          <a:xfrm>
            <a:off x="5373025" y="2448263"/>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latin typeface="Roboto Slab"/>
                <a:ea typeface="Roboto Slab"/>
                <a:cs typeface="Roboto Slab"/>
                <a:sym typeface="Roboto Slab"/>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76" name="Google Shape;76;p13"/>
          <p:cNvSpPr txBox="1"/>
          <p:nvPr>
            <p:ph idx="19" type="subTitle"/>
          </p:nvPr>
        </p:nvSpPr>
        <p:spPr>
          <a:xfrm>
            <a:off x="5373024" y="3857413"/>
            <a:ext cx="2305500" cy="484800"/>
          </a:xfrm>
          <a:prstGeom prst="rect">
            <a:avLst/>
          </a:prstGeom>
        </p:spPr>
        <p:txBody>
          <a:bodyPr anchorCtr="0" anchor="ctr"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7" name="Google Shape;77;p13"/>
          <p:cNvSpPr txBox="1"/>
          <p:nvPr>
            <p:ph hasCustomPrompt="1" idx="20" type="title"/>
          </p:nvPr>
        </p:nvSpPr>
        <p:spPr>
          <a:xfrm>
            <a:off x="4463800" y="3476425"/>
            <a:ext cx="901200" cy="6771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b="1" sz="4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p:nvPr>
            <p:ph idx="21" type="subTitle"/>
          </p:nvPr>
        </p:nvSpPr>
        <p:spPr>
          <a:xfrm>
            <a:off x="5373025" y="3476413"/>
            <a:ext cx="2305500" cy="484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latin typeface="Roboto Slab"/>
                <a:ea typeface="Roboto Slab"/>
                <a:cs typeface="Roboto Slab"/>
                <a:sym typeface="Roboto Slab"/>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79" name="Google Shape;79;p13"/>
          <p:cNvSpPr/>
          <p:nvPr/>
        </p:nvSpPr>
        <p:spPr>
          <a:xfrm flipH="1" rot="10800000">
            <a:off x="0" y="4929675"/>
            <a:ext cx="9144000" cy="2304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flipH="1" rot="10800000">
            <a:off x="0" y="4811596"/>
            <a:ext cx="9144000" cy="119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81" name="Shape 81"/>
        <p:cNvGrpSpPr/>
        <p:nvPr/>
      </p:nvGrpSpPr>
      <p:grpSpPr>
        <a:xfrm>
          <a:off x="0" y="0"/>
          <a:ext cx="0" cy="0"/>
          <a:chOff x="0" y="0"/>
          <a:chExt cx="0" cy="0"/>
        </a:xfrm>
      </p:grpSpPr>
      <p:sp>
        <p:nvSpPr>
          <p:cNvPr id="82" name="Google Shape;82;p14"/>
          <p:cNvSpPr txBox="1"/>
          <p:nvPr>
            <p:ph type="title"/>
          </p:nvPr>
        </p:nvSpPr>
        <p:spPr>
          <a:xfrm>
            <a:off x="713225" y="3100300"/>
            <a:ext cx="5317800" cy="5319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3000"/>
              <a:buNone/>
              <a:defRPr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83" name="Google Shape;83;p14"/>
          <p:cNvSpPr txBox="1"/>
          <p:nvPr>
            <p:ph idx="1" type="subTitle"/>
          </p:nvPr>
        </p:nvSpPr>
        <p:spPr>
          <a:xfrm>
            <a:off x="713225" y="691900"/>
            <a:ext cx="5317800" cy="24501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
        <p:nvSpPr>
          <p:cNvPr id="84" name="Google Shape;84;p14"/>
          <p:cNvSpPr/>
          <p:nvPr/>
        </p:nvSpPr>
        <p:spPr>
          <a:xfrm flipH="1" rot="10800000">
            <a:off x="0" y="4319675"/>
            <a:ext cx="9144000" cy="287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4"/>
          <p:cNvSpPr/>
          <p:nvPr/>
        </p:nvSpPr>
        <p:spPr>
          <a:xfrm flipH="1" rot="10800000">
            <a:off x="0" y="4604475"/>
            <a:ext cx="9144000" cy="5556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9">
    <p:spTree>
      <p:nvGrpSpPr>
        <p:cNvPr id="86" name="Shape 86"/>
        <p:cNvGrpSpPr/>
        <p:nvPr/>
      </p:nvGrpSpPr>
      <p:grpSpPr>
        <a:xfrm>
          <a:off x="0" y="0"/>
          <a:ext cx="0" cy="0"/>
          <a:chOff x="0" y="0"/>
          <a:chExt cx="0" cy="0"/>
        </a:xfrm>
      </p:grpSpPr>
      <p:sp>
        <p:nvSpPr>
          <p:cNvPr id="87" name="Google Shape;87;p15"/>
          <p:cNvSpPr txBox="1"/>
          <p:nvPr>
            <p:ph type="title"/>
          </p:nvPr>
        </p:nvSpPr>
        <p:spPr>
          <a:xfrm>
            <a:off x="4455875" y="1043525"/>
            <a:ext cx="3975000" cy="1860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8" name="Google Shape;88;p15"/>
          <p:cNvSpPr txBox="1"/>
          <p:nvPr>
            <p:ph idx="1" type="subTitle"/>
          </p:nvPr>
        </p:nvSpPr>
        <p:spPr>
          <a:xfrm>
            <a:off x="4455875" y="2903625"/>
            <a:ext cx="3975000" cy="1116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9" name="Google Shape;89;p15"/>
          <p:cNvSpPr/>
          <p:nvPr>
            <p:ph idx="2" type="pic"/>
          </p:nvPr>
        </p:nvSpPr>
        <p:spPr>
          <a:xfrm>
            <a:off x="943560" y="809365"/>
            <a:ext cx="3454800" cy="3278400"/>
          </a:xfrm>
          <a:prstGeom prst="hexagon">
            <a:avLst>
              <a:gd fmla="val 25000" name="adj"/>
              <a:gd fmla="val 115470" name="vf"/>
            </a:avLst>
          </a:prstGeom>
          <a:noFill/>
          <a:ln cap="flat" cmpd="sng" w="19050">
            <a:solidFill>
              <a:schemeClr val="dk1"/>
            </a:solidFill>
            <a:prstDash val="solid"/>
            <a:round/>
            <a:headEnd len="sm" w="sm" type="none"/>
            <a:tailEnd len="sm" w="sm" type="none"/>
          </a:ln>
        </p:spPr>
      </p:sp>
      <p:sp>
        <p:nvSpPr>
          <p:cNvPr id="90" name="Google Shape;90;p15"/>
          <p:cNvSpPr/>
          <p:nvPr/>
        </p:nvSpPr>
        <p:spPr>
          <a:xfrm flipH="1" rot="10800000">
            <a:off x="0" y="4929675"/>
            <a:ext cx="9144000" cy="2304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5"/>
          <p:cNvSpPr/>
          <p:nvPr/>
        </p:nvSpPr>
        <p:spPr>
          <a:xfrm flipH="1" rot="10800000">
            <a:off x="0" y="4811596"/>
            <a:ext cx="9144000" cy="119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92" name="Shape 92"/>
        <p:cNvGrpSpPr/>
        <p:nvPr/>
      </p:nvGrpSpPr>
      <p:grpSpPr>
        <a:xfrm>
          <a:off x="0" y="0"/>
          <a:ext cx="0" cy="0"/>
          <a:chOff x="0" y="0"/>
          <a:chExt cx="0" cy="0"/>
        </a:xfrm>
      </p:grpSpPr>
      <p:sp>
        <p:nvSpPr>
          <p:cNvPr id="93" name="Google Shape;93;p16"/>
          <p:cNvSpPr txBox="1"/>
          <p:nvPr>
            <p:ph type="title"/>
          </p:nvPr>
        </p:nvSpPr>
        <p:spPr>
          <a:xfrm>
            <a:off x="720000" y="1188163"/>
            <a:ext cx="27708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4" name="Google Shape;94;p16"/>
          <p:cNvSpPr txBox="1"/>
          <p:nvPr>
            <p:ph idx="1" type="subTitle"/>
          </p:nvPr>
        </p:nvSpPr>
        <p:spPr>
          <a:xfrm>
            <a:off x="720000" y="1943888"/>
            <a:ext cx="2770800" cy="1185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5" name="Google Shape;95;p16"/>
          <p:cNvSpPr/>
          <p:nvPr/>
        </p:nvSpPr>
        <p:spPr>
          <a:xfrm flipH="1" rot="10800000">
            <a:off x="0" y="4604475"/>
            <a:ext cx="9144000" cy="5556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a:t>
            </a:r>
            <a:endParaRPr/>
          </a:p>
        </p:txBody>
      </p:sp>
      <p:sp>
        <p:nvSpPr>
          <p:cNvPr id="96" name="Google Shape;96;p16"/>
          <p:cNvSpPr/>
          <p:nvPr/>
        </p:nvSpPr>
        <p:spPr>
          <a:xfrm flipH="1" rot="10800000">
            <a:off x="0" y="4319675"/>
            <a:ext cx="9144000" cy="287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ONE_COLUMN_TEXT_1">
    <p:spTree>
      <p:nvGrpSpPr>
        <p:cNvPr id="97" name="Shape 97"/>
        <p:cNvGrpSpPr/>
        <p:nvPr/>
      </p:nvGrpSpPr>
      <p:grpSpPr>
        <a:xfrm>
          <a:off x="0" y="0"/>
          <a:ext cx="0" cy="0"/>
          <a:chOff x="0" y="0"/>
          <a:chExt cx="0" cy="0"/>
        </a:xfrm>
      </p:grpSpPr>
      <p:sp>
        <p:nvSpPr>
          <p:cNvPr id="98" name="Google Shape;98;p17"/>
          <p:cNvSpPr txBox="1"/>
          <p:nvPr>
            <p:ph type="title"/>
          </p:nvPr>
        </p:nvSpPr>
        <p:spPr>
          <a:xfrm>
            <a:off x="720000" y="448056"/>
            <a:ext cx="7708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9" name="Google Shape;99;p17"/>
          <p:cNvSpPr txBox="1"/>
          <p:nvPr>
            <p:ph idx="1" type="body"/>
          </p:nvPr>
        </p:nvSpPr>
        <p:spPr>
          <a:xfrm>
            <a:off x="721900" y="1182725"/>
            <a:ext cx="4068900" cy="16998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00" name="Google Shape;100;p17"/>
          <p:cNvSpPr/>
          <p:nvPr/>
        </p:nvSpPr>
        <p:spPr>
          <a:xfrm flipH="1" rot="10800000">
            <a:off x="0" y="4604475"/>
            <a:ext cx="9144000" cy="5556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a:t>
            </a:r>
            <a:endParaRPr/>
          </a:p>
        </p:txBody>
      </p:sp>
      <p:sp>
        <p:nvSpPr>
          <p:cNvPr id="101" name="Google Shape;101;p17"/>
          <p:cNvSpPr/>
          <p:nvPr/>
        </p:nvSpPr>
        <p:spPr>
          <a:xfrm flipH="1" rot="10800000">
            <a:off x="0" y="4319675"/>
            <a:ext cx="9144000" cy="287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TITLE_AND_BODY_1">
    <p:spTree>
      <p:nvGrpSpPr>
        <p:cNvPr id="102" name="Shape 102"/>
        <p:cNvGrpSpPr/>
        <p:nvPr/>
      </p:nvGrpSpPr>
      <p:grpSpPr>
        <a:xfrm>
          <a:off x="0" y="0"/>
          <a:ext cx="0" cy="0"/>
          <a:chOff x="0" y="0"/>
          <a:chExt cx="0" cy="0"/>
        </a:xfrm>
      </p:grpSpPr>
      <p:sp>
        <p:nvSpPr>
          <p:cNvPr id="103" name="Google Shape;103;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4" name="Google Shape;104;p18"/>
          <p:cNvSpPr txBox="1"/>
          <p:nvPr>
            <p:ph idx="1" type="body"/>
          </p:nvPr>
        </p:nvSpPr>
        <p:spPr>
          <a:xfrm>
            <a:off x="720000" y="1215750"/>
            <a:ext cx="4581300" cy="31284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Clr>
                <a:schemeClr val="dk2"/>
              </a:buClr>
              <a:buSzPts val="800"/>
              <a:buFont typeface="Nunito Light"/>
              <a:buChar char="●"/>
              <a:defRPr/>
            </a:lvl1pPr>
            <a:lvl2pPr indent="-304800" lvl="1" marL="914400" rtl="0">
              <a:spcBef>
                <a:spcPts val="0"/>
              </a:spcBef>
              <a:spcAft>
                <a:spcPts val="0"/>
              </a:spcAft>
              <a:buSzPts val="1200"/>
              <a:buFont typeface="Nunito Light"/>
              <a:buChar char="○"/>
              <a:defRPr/>
            </a:lvl2pPr>
            <a:lvl3pPr indent="-304800" lvl="2" marL="1371600" rtl="0">
              <a:lnSpc>
                <a:spcPct val="115000"/>
              </a:lnSpc>
              <a:spcBef>
                <a:spcPts val="0"/>
              </a:spcBef>
              <a:spcAft>
                <a:spcPts val="0"/>
              </a:spcAft>
              <a:buClr>
                <a:srgbClr val="FFC800"/>
              </a:buClr>
              <a:buSzPts val="1200"/>
              <a:buFont typeface="Nunito Light"/>
              <a:buChar char="■"/>
              <a:defRPr/>
            </a:lvl3pPr>
            <a:lvl4pPr indent="-304800" lvl="3" marL="1828800" rtl="0">
              <a:lnSpc>
                <a:spcPct val="115000"/>
              </a:lnSpc>
              <a:spcBef>
                <a:spcPts val="1600"/>
              </a:spcBef>
              <a:spcAft>
                <a:spcPts val="0"/>
              </a:spcAft>
              <a:buClr>
                <a:srgbClr val="FFC800"/>
              </a:buClr>
              <a:buSzPts val="1200"/>
              <a:buFont typeface="Nunito Light"/>
              <a:buChar char="●"/>
              <a:defRPr/>
            </a:lvl4pPr>
            <a:lvl5pPr indent="-304800" lvl="4" marL="2286000" rtl="0">
              <a:lnSpc>
                <a:spcPct val="115000"/>
              </a:lnSpc>
              <a:spcBef>
                <a:spcPts val="1600"/>
              </a:spcBef>
              <a:spcAft>
                <a:spcPts val="0"/>
              </a:spcAft>
              <a:buClr>
                <a:srgbClr val="434343"/>
              </a:buClr>
              <a:buSzPts val="1200"/>
              <a:buFont typeface="Nunito Light"/>
              <a:buChar char="○"/>
              <a:defRPr/>
            </a:lvl5pPr>
            <a:lvl6pPr indent="-304800" lvl="5" marL="2743200" rtl="0">
              <a:lnSpc>
                <a:spcPct val="115000"/>
              </a:lnSpc>
              <a:spcBef>
                <a:spcPts val="1600"/>
              </a:spcBef>
              <a:spcAft>
                <a:spcPts val="0"/>
              </a:spcAft>
              <a:buClr>
                <a:srgbClr val="434343"/>
              </a:buClr>
              <a:buSzPts val="1200"/>
              <a:buFont typeface="Nunito Light"/>
              <a:buChar char="■"/>
              <a:defRPr/>
            </a:lvl6pPr>
            <a:lvl7pPr indent="-304800" lvl="6" marL="3200400" rtl="0">
              <a:lnSpc>
                <a:spcPct val="115000"/>
              </a:lnSpc>
              <a:spcBef>
                <a:spcPts val="1600"/>
              </a:spcBef>
              <a:spcAft>
                <a:spcPts val="0"/>
              </a:spcAft>
              <a:buClr>
                <a:srgbClr val="434343"/>
              </a:buClr>
              <a:buSzPts val="1200"/>
              <a:buFont typeface="Nunito Light"/>
              <a:buChar char="●"/>
              <a:defRPr/>
            </a:lvl7pPr>
            <a:lvl8pPr indent="-304800" lvl="7" marL="3657600" rtl="0">
              <a:lnSpc>
                <a:spcPct val="115000"/>
              </a:lnSpc>
              <a:spcBef>
                <a:spcPts val="1600"/>
              </a:spcBef>
              <a:spcAft>
                <a:spcPts val="0"/>
              </a:spcAft>
              <a:buClr>
                <a:srgbClr val="434343"/>
              </a:buClr>
              <a:buSzPts val="1200"/>
              <a:buFont typeface="Nunito Light"/>
              <a:buChar char="○"/>
              <a:defRPr/>
            </a:lvl8pPr>
            <a:lvl9pPr indent="-304800" lvl="8" marL="4114800" rtl="0">
              <a:lnSpc>
                <a:spcPct val="115000"/>
              </a:lnSpc>
              <a:spcBef>
                <a:spcPts val="1600"/>
              </a:spcBef>
              <a:spcAft>
                <a:spcPts val="1600"/>
              </a:spcAft>
              <a:buClr>
                <a:srgbClr val="434343"/>
              </a:buClr>
              <a:buSzPts val="1200"/>
              <a:buFont typeface="Nunito Light"/>
              <a:buChar char="■"/>
              <a:defRPr/>
            </a:lvl9pPr>
          </a:lstStyle>
          <a:p/>
        </p:txBody>
      </p:sp>
      <p:sp>
        <p:nvSpPr>
          <p:cNvPr id="105" name="Google Shape;105;p18"/>
          <p:cNvSpPr/>
          <p:nvPr/>
        </p:nvSpPr>
        <p:spPr>
          <a:xfrm flipH="1" rot="10800000">
            <a:off x="0" y="4929675"/>
            <a:ext cx="9144000" cy="2304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8"/>
          <p:cNvSpPr/>
          <p:nvPr/>
        </p:nvSpPr>
        <p:spPr>
          <a:xfrm flipH="1" rot="10800000">
            <a:off x="0" y="4811596"/>
            <a:ext cx="9144000" cy="119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107" name="Shape 107"/>
        <p:cNvGrpSpPr/>
        <p:nvPr/>
      </p:nvGrpSpPr>
      <p:grpSpPr>
        <a:xfrm>
          <a:off x="0" y="0"/>
          <a:ext cx="0" cy="0"/>
          <a:chOff x="0" y="0"/>
          <a:chExt cx="0" cy="0"/>
        </a:xfrm>
      </p:grpSpPr>
      <p:sp>
        <p:nvSpPr>
          <p:cNvPr id="108" name="Google Shape;108;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9" name="Google Shape;109;p19"/>
          <p:cNvSpPr txBox="1"/>
          <p:nvPr>
            <p:ph idx="1" type="subTitle"/>
          </p:nvPr>
        </p:nvSpPr>
        <p:spPr>
          <a:xfrm>
            <a:off x="720025" y="1584891"/>
            <a:ext cx="7704000" cy="530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10" name="Google Shape;110;p19"/>
          <p:cNvSpPr txBox="1"/>
          <p:nvPr>
            <p:ph idx="2" type="subTitle"/>
          </p:nvPr>
        </p:nvSpPr>
        <p:spPr>
          <a:xfrm>
            <a:off x="720025" y="2781274"/>
            <a:ext cx="7704000" cy="527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11" name="Google Shape;111;p19"/>
          <p:cNvSpPr txBox="1"/>
          <p:nvPr>
            <p:ph idx="3" type="subTitle"/>
          </p:nvPr>
        </p:nvSpPr>
        <p:spPr>
          <a:xfrm>
            <a:off x="720025" y="3977974"/>
            <a:ext cx="7704000" cy="527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12" name="Google Shape;112;p19"/>
          <p:cNvSpPr txBox="1"/>
          <p:nvPr>
            <p:ph idx="4" type="subTitle"/>
          </p:nvPr>
        </p:nvSpPr>
        <p:spPr>
          <a:xfrm>
            <a:off x="720025" y="1215220"/>
            <a:ext cx="7704000" cy="530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latin typeface="Roboto Slab"/>
                <a:ea typeface="Roboto Slab"/>
                <a:cs typeface="Roboto Slab"/>
                <a:sym typeface="Roboto Slab"/>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113" name="Google Shape;113;p19"/>
          <p:cNvSpPr txBox="1"/>
          <p:nvPr>
            <p:ph idx="5" type="subTitle"/>
          </p:nvPr>
        </p:nvSpPr>
        <p:spPr>
          <a:xfrm>
            <a:off x="720025" y="2400274"/>
            <a:ext cx="77040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latin typeface="Roboto Slab"/>
                <a:ea typeface="Roboto Slab"/>
                <a:cs typeface="Roboto Slab"/>
                <a:sym typeface="Roboto Slab"/>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114" name="Google Shape;114;p19"/>
          <p:cNvSpPr txBox="1"/>
          <p:nvPr>
            <p:ph idx="6" type="subTitle"/>
          </p:nvPr>
        </p:nvSpPr>
        <p:spPr>
          <a:xfrm>
            <a:off x="720025" y="3596974"/>
            <a:ext cx="77040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latin typeface="Roboto Slab"/>
                <a:ea typeface="Roboto Slab"/>
                <a:cs typeface="Roboto Slab"/>
                <a:sym typeface="Roboto Slab"/>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115" name="Google Shape;115;p19"/>
          <p:cNvSpPr/>
          <p:nvPr/>
        </p:nvSpPr>
        <p:spPr>
          <a:xfrm flipH="1" rot="10800000">
            <a:off x="0" y="4811596"/>
            <a:ext cx="9144000" cy="119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9"/>
          <p:cNvSpPr/>
          <p:nvPr/>
        </p:nvSpPr>
        <p:spPr>
          <a:xfrm flipH="1" rot="10800000">
            <a:off x="0" y="4929675"/>
            <a:ext cx="9144000" cy="2304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6_1_1">
    <p:spTree>
      <p:nvGrpSpPr>
        <p:cNvPr id="117" name="Shape 117"/>
        <p:cNvGrpSpPr/>
        <p:nvPr/>
      </p:nvGrpSpPr>
      <p:grpSpPr>
        <a:xfrm>
          <a:off x="0" y="0"/>
          <a:ext cx="0" cy="0"/>
          <a:chOff x="0" y="0"/>
          <a:chExt cx="0" cy="0"/>
        </a:xfrm>
      </p:grpSpPr>
      <p:sp>
        <p:nvSpPr>
          <p:cNvPr id="118" name="Google Shape;118;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9" name="Google Shape;119;p20"/>
          <p:cNvSpPr txBox="1"/>
          <p:nvPr>
            <p:ph idx="1" type="subTitle"/>
          </p:nvPr>
        </p:nvSpPr>
        <p:spPr>
          <a:xfrm>
            <a:off x="713225" y="2590750"/>
            <a:ext cx="2393400" cy="1925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20" name="Google Shape;120;p20"/>
          <p:cNvSpPr txBox="1"/>
          <p:nvPr>
            <p:ph idx="2" type="subTitle"/>
          </p:nvPr>
        </p:nvSpPr>
        <p:spPr>
          <a:xfrm>
            <a:off x="3326375" y="2590750"/>
            <a:ext cx="2393400" cy="1925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21" name="Google Shape;121;p20"/>
          <p:cNvSpPr txBox="1"/>
          <p:nvPr>
            <p:ph idx="3" type="subTitle"/>
          </p:nvPr>
        </p:nvSpPr>
        <p:spPr>
          <a:xfrm>
            <a:off x="5939525" y="2590750"/>
            <a:ext cx="2393400" cy="1925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122" name="Google Shape;122;p20"/>
          <p:cNvSpPr txBox="1"/>
          <p:nvPr>
            <p:ph idx="4" type="subTitle"/>
          </p:nvPr>
        </p:nvSpPr>
        <p:spPr>
          <a:xfrm>
            <a:off x="713225" y="2243750"/>
            <a:ext cx="23934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Bebas Neue"/>
              <a:buNone/>
              <a:defRPr sz="2000">
                <a:latin typeface="Roboto Slab"/>
                <a:ea typeface="Roboto Slab"/>
                <a:cs typeface="Roboto Slab"/>
                <a:sym typeface="Roboto Slab"/>
              </a:defRPr>
            </a:lvl1pPr>
            <a:lvl2pPr lvl="1"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123" name="Google Shape;123;p20"/>
          <p:cNvSpPr txBox="1"/>
          <p:nvPr>
            <p:ph idx="5" type="subTitle"/>
          </p:nvPr>
        </p:nvSpPr>
        <p:spPr>
          <a:xfrm>
            <a:off x="3326375" y="2243750"/>
            <a:ext cx="23934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Bebas Neue"/>
              <a:buNone/>
              <a:defRPr sz="2000">
                <a:latin typeface="Roboto Slab"/>
                <a:ea typeface="Roboto Slab"/>
                <a:cs typeface="Roboto Slab"/>
                <a:sym typeface="Roboto Slab"/>
              </a:defRPr>
            </a:lvl1pPr>
            <a:lvl2pPr lvl="1"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124" name="Google Shape;124;p20"/>
          <p:cNvSpPr txBox="1"/>
          <p:nvPr>
            <p:ph idx="6" type="subTitle"/>
          </p:nvPr>
        </p:nvSpPr>
        <p:spPr>
          <a:xfrm>
            <a:off x="5939525" y="2243750"/>
            <a:ext cx="23934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Bebas Neue"/>
              <a:buNone/>
              <a:defRPr sz="2000">
                <a:latin typeface="Roboto Slab"/>
                <a:ea typeface="Roboto Slab"/>
                <a:cs typeface="Roboto Slab"/>
                <a:sym typeface="Roboto Slab"/>
              </a:defRPr>
            </a:lvl1pPr>
            <a:lvl2pPr lvl="1" rtl="0">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125" name="Google Shape;125;p20"/>
          <p:cNvSpPr/>
          <p:nvPr/>
        </p:nvSpPr>
        <p:spPr>
          <a:xfrm flipH="1" rot="10800000">
            <a:off x="0" y="4929675"/>
            <a:ext cx="9144000" cy="2304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0"/>
          <p:cNvSpPr/>
          <p:nvPr/>
        </p:nvSpPr>
        <p:spPr>
          <a:xfrm flipH="1" rot="10800000">
            <a:off x="0" y="4811596"/>
            <a:ext cx="9144000" cy="119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4246350" y="2147650"/>
            <a:ext cx="4184400" cy="841800"/>
          </a:xfrm>
          <a:prstGeom prst="rect">
            <a:avLst/>
          </a:prstGeom>
        </p:spPr>
        <p:txBody>
          <a:bodyPr anchorCtr="0" anchor="t" bIns="91425" lIns="91425" spcFirstLastPara="1" rIns="91425" wrap="square" tIns="91425">
            <a:noAutofit/>
          </a:bodyPr>
          <a:lstStyle>
            <a:lvl1pPr lvl="0" algn="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2" type="title"/>
          </p:nvPr>
        </p:nvSpPr>
        <p:spPr>
          <a:xfrm>
            <a:off x="6994975" y="1025775"/>
            <a:ext cx="1435800" cy="1276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6000"/>
              <a:buNone/>
              <a:defRPr b="1"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6" name="Google Shape;16;p3"/>
          <p:cNvSpPr txBox="1"/>
          <p:nvPr>
            <p:ph idx="1" type="subTitle"/>
          </p:nvPr>
        </p:nvSpPr>
        <p:spPr>
          <a:xfrm>
            <a:off x="5404025" y="3079825"/>
            <a:ext cx="3026700" cy="7134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dk1"/>
              </a:buClr>
              <a:buSzPts val="1400"/>
              <a:buNone/>
              <a:defRPr sz="1600">
                <a:solidFill>
                  <a:schemeClr val="dk1"/>
                </a:solidFill>
              </a:defRPr>
            </a:lvl1pPr>
            <a:lvl2pPr lvl="1" rtl="0" algn="ctr">
              <a:lnSpc>
                <a:spcPct val="100000"/>
              </a:lnSpc>
              <a:spcBef>
                <a:spcPts val="1600"/>
              </a:spcBef>
              <a:spcAft>
                <a:spcPts val="0"/>
              </a:spcAft>
              <a:buClr>
                <a:schemeClr val="dk1"/>
              </a:buClr>
              <a:buSzPts val="1400"/>
              <a:buNone/>
              <a:defRPr>
                <a:solidFill>
                  <a:schemeClr val="dk1"/>
                </a:solidFill>
              </a:defRPr>
            </a:lvl2pPr>
            <a:lvl3pPr lvl="2" rtl="0" algn="ctr">
              <a:lnSpc>
                <a:spcPct val="100000"/>
              </a:lnSpc>
              <a:spcBef>
                <a:spcPts val="1600"/>
              </a:spcBef>
              <a:spcAft>
                <a:spcPts val="0"/>
              </a:spcAft>
              <a:buClr>
                <a:schemeClr val="dk1"/>
              </a:buClr>
              <a:buSzPts val="1400"/>
              <a:buNone/>
              <a:defRPr>
                <a:solidFill>
                  <a:schemeClr val="dk1"/>
                </a:solidFill>
              </a:defRPr>
            </a:lvl3pPr>
            <a:lvl4pPr lvl="3" rtl="0" algn="ctr">
              <a:lnSpc>
                <a:spcPct val="100000"/>
              </a:lnSpc>
              <a:spcBef>
                <a:spcPts val="1600"/>
              </a:spcBef>
              <a:spcAft>
                <a:spcPts val="0"/>
              </a:spcAft>
              <a:buClr>
                <a:schemeClr val="dk1"/>
              </a:buClr>
              <a:buSzPts val="1400"/>
              <a:buNone/>
              <a:defRPr>
                <a:solidFill>
                  <a:schemeClr val="dk1"/>
                </a:solidFill>
              </a:defRPr>
            </a:lvl4pPr>
            <a:lvl5pPr lvl="4" rtl="0" algn="ctr">
              <a:lnSpc>
                <a:spcPct val="100000"/>
              </a:lnSpc>
              <a:spcBef>
                <a:spcPts val="1600"/>
              </a:spcBef>
              <a:spcAft>
                <a:spcPts val="0"/>
              </a:spcAft>
              <a:buClr>
                <a:schemeClr val="dk1"/>
              </a:buClr>
              <a:buSzPts val="1400"/>
              <a:buNone/>
              <a:defRPr>
                <a:solidFill>
                  <a:schemeClr val="dk1"/>
                </a:solidFill>
              </a:defRPr>
            </a:lvl5pPr>
            <a:lvl6pPr lvl="5" rtl="0" algn="ctr">
              <a:lnSpc>
                <a:spcPct val="100000"/>
              </a:lnSpc>
              <a:spcBef>
                <a:spcPts val="1600"/>
              </a:spcBef>
              <a:spcAft>
                <a:spcPts val="0"/>
              </a:spcAft>
              <a:buClr>
                <a:schemeClr val="dk1"/>
              </a:buClr>
              <a:buSzPts val="1400"/>
              <a:buNone/>
              <a:defRPr>
                <a:solidFill>
                  <a:schemeClr val="dk1"/>
                </a:solidFill>
              </a:defRPr>
            </a:lvl6pPr>
            <a:lvl7pPr lvl="6" rtl="0" algn="ctr">
              <a:lnSpc>
                <a:spcPct val="100000"/>
              </a:lnSpc>
              <a:spcBef>
                <a:spcPts val="1600"/>
              </a:spcBef>
              <a:spcAft>
                <a:spcPts val="0"/>
              </a:spcAft>
              <a:buClr>
                <a:schemeClr val="dk1"/>
              </a:buClr>
              <a:buSzPts val="1400"/>
              <a:buNone/>
              <a:defRPr>
                <a:solidFill>
                  <a:schemeClr val="dk1"/>
                </a:solidFill>
              </a:defRPr>
            </a:lvl7pPr>
            <a:lvl8pPr lvl="7" rtl="0" algn="ctr">
              <a:lnSpc>
                <a:spcPct val="100000"/>
              </a:lnSpc>
              <a:spcBef>
                <a:spcPts val="1600"/>
              </a:spcBef>
              <a:spcAft>
                <a:spcPts val="0"/>
              </a:spcAft>
              <a:buClr>
                <a:schemeClr val="dk1"/>
              </a:buClr>
              <a:buSzPts val="1400"/>
              <a:buNone/>
              <a:defRPr>
                <a:solidFill>
                  <a:schemeClr val="dk1"/>
                </a:solidFill>
              </a:defRPr>
            </a:lvl8pPr>
            <a:lvl9pPr lvl="8" rtl="0" algn="ctr">
              <a:lnSpc>
                <a:spcPct val="100000"/>
              </a:lnSpc>
              <a:spcBef>
                <a:spcPts val="1600"/>
              </a:spcBef>
              <a:spcAft>
                <a:spcPts val="1600"/>
              </a:spcAft>
              <a:buClr>
                <a:schemeClr val="dk1"/>
              </a:buClr>
              <a:buSzPts val="1400"/>
              <a:buNone/>
              <a:defRPr>
                <a:solidFill>
                  <a:schemeClr val="dk1"/>
                </a:solidFill>
              </a:defRPr>
            </a:lvl9pPr>
          </a:lstStyle>
          <a:p/>
        </p:txBody>
      </p:sp>
      <p:sp>
        <p:nvSpPr>
          <p:cNvPr id="17" name="Google Shape;17;p3"/>
          <p:cNvSpPr/>
          <p:nvPr/>
        </p:nvSpPr>
        <p:spPr>
          <a:xfrm flipH="1" rot="10800000">
            <a:off x="0" y="4319675"/>
            <a:ext cx="9144000" cy="287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flipH="1" rot="10800000">
            <a:off x="0" y="4604475"/>
            <a:ext cx="9144000" cy="5556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27" name="Shape 127"/>
        <p:cNvGrpSpPr/>
        <p:nvPr/>
      </p:nvGrpSpPr>
      <p:grpSpPr>
        <a:xfrm>
          <a:off x="0" y="0"/>
          <a:ext cx="0" cy="0"/>
          <a:chOff x="0" y="0"/>
          <a:chExt cx="0" cy="0"/>
        </a:xfrm>
      </p:grpSpPr>
      <p:sp>
        <p:nvSpPr>
          <p:cNvPr id="128" name="Google Shape;128;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9" name="Google Shape;129;p21"/>
          <p:cNvSpPr txBox="1"/>
          <p:nvPr>
            <p:ph idx="1" type="subTitle"/>
          </p:nvPr>
        </p:nvSpPr>
        <p:spPr>
          <a:xfrm>
            <a:off x="1514175" y="1767600"/>
            <a:ext cx="2559300" cy="911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0" name="Google Shape;130;p21"/>
          <p:cNvSpPr txBox="1"/>
          <p:nvPr>
            <p:ph idx="2" type="subTitle"/>
          </p:nvPr>
        </p:nvSpPr>
        <p:spPr>
          <a:xfrm>
            <a:off x="5864712" y="1767600"/>
            <a:ext cx="2559300" cy="911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1" name="Google Shape;131;p21"/>
          <p:cNvSpPr txBox="1"/>
          <p:nvPr>
            <p:ph idx="3" type="subTitle"/>
          </p:nvPr>
        </p:nvSpPr>
        <p:spPr>
          <a:xfrm>
            <a:off x="1514175" y="3408262"/>
            <a:ext cx="2559300" cy="911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2" name="Google Shape;132;p21"/>
          <p:cNvSpPr txBox="1"/>
          <p:nvPr>
            <p:ph idx="4" type="subTitle"/>
          </p:nvPr>
        </p:nvSpPr>
        <p:spPr>
          <a:xfrm>
            <a:off x="5864712" y="3408262"/>
            <a:ext cx="2559300" cy="911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3" name="Google Shape;133;p21"/>
          <p:cNvSpPr txBox="1"/>
          <p:nvPr>
            <p:ph idx="5" type="subTitle"/>
          </p:nvPr>
        </p:nvSpPr>
        <p:spPr>
          <a:xfrm>
            <a:off x="1514175" y="1462800"/>
            <a:ext cx="2559300" cy="354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latin typeface="Roboto Slab"/>
                <a:ea typeface="Roboto Slab"/>
                <a:cs typeface="Roboto Slab"/>
                <a:sym typeface="Roboto Slab"/>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134" name="Google Shape;134;p21"/>
          <p:cNvSpPr txBox="1"/>
          <p:nvPr>
            <p:ph idx="6" type="subTitle"/>
          </p:nvPr>
        </p:nvSpPr>
        <p:spPr>
          <a:xfrm>
            <a:off x="5864712" y="1462800"/>
            <a:ext cx="2559300" cy="354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latin typeface="Roboto Slab"/>
                <a:ea typeface="Roboto Slab"/>
                <a:cs typeface="Roboto Slab"/>
                <a:sym typeface="Roboto Slab"/>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135" name="Google Shape;135;p21"/>
          <p:cNvSpPr txBox="1"/>
          <p:nvPr>
            <p:ph idx="7" type="subTitle"/>
          </p:nvPr>
        </p:nvSpPr>
        <p:spPr>
          <a:xfrm>
            <a:off x="1514175" y="3103462"/>
            <a:ext cx="2559300" cy="354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latin typeface="Roboto Slab"/>
                <a:ea typeface="Roboto Slab"/>
                <a:cs typeface="Roboto Slab"/>
                <a:sym typeface="Roboto Slab"/>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136" name="Google Shape;136;p21"/>
          <p:cNvSpPr txBox="1"/>
          <p:nvPr>
            <p:ph idx="8" type="subTitle"/>
          </p:nvPr>
        </p:nvSpPr>
        <p:spPr>
          <a:xfrm>
            <a:off x="5864712" y="3103462"/>
            <a:ext cx="2559300" cy="354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latin typeface="Roboto Slab"/>
                <a:ea typeface="Roboto Slab"/>
                <a:cs typeface="Roboto Slab"/>
                <a:sym typeface="Roboto Slab"/>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1600"/>
              </a:spcBef>
              <a:spcAft>
                <a:spcPts val="1600"/>
              </a:spcAft>
              <a:buSzPts val="2400"/>
              <a:buFont typeface="Bebas Neue"/>
              <a:buNone/>
              <a:defRPr sz="2400">
                <a:latin typeface="Bebas Neue"/>
                <a:ea typeface="Bebas Neue"/>
                <a:cs typeface="Bebas Neue"/>
                <a:sym typeface="Bebas Neue"/>
              </a:defRPr>
            </a:lvl9pPr>
          </a:lstStyle>
          <a:p/>
        </p:txBody>
      </p:sp>
      <p:sp>
        <p:nvSpPr>
          <p:cNvPr id="137" name="Google Shape;137;p21"/>
          <p:cNvSpPr/>
          <p:nvPr/>
        </p:nvSpPr>
        <p:spPr>
          <a:xfrm flipH="1" rot="10800000">
            <a:off x="0" y="4929675"/>
            <a:ext cx="9144000" cy="2304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1"/>
          <p:cNvSpPr/>
          <p:nvPr/>
        </p:nvSpPr>
        <p:spPr>
          <a:xfrm flipH="1" rot="10800000">
            <a:off x="0" y="4811596"/>
            <a:ext cx="9144000" cy="119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6_2">
    <p:spTree>
      <p:nvGrpSpPr>
        <p:cNvPr id="139" name="Shape 139"/>
        <p:cNvGrpSpPr/>
        <p:nvPr/>
      </p:nvGrpSpPr>
      <p:grpSpPr>
        <a:xfrm>
          <a:off x="0" y="0"/>
          <a:ext cx="0" cy="0"/>
          <a:chOff x="0" y="0"/>
          <a:chExt cx="0" cy="0"/>
        </a:xfrm>
      </p:grpSpPr>
      <p:sp>
        <p:nvSpPr>
          <p:cNvPr id="140" name="Google Shape;140;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1" name="Google Shape;141;p22"/>
          <p:cNvSpPr txBox="1"/>
          <p:nvPr>
            <p:ph idx="1" type="subTitle"/>
          </p:nvPr>
        </p:nvSpPr>
        <p:spPr>
          <a:xfrm>
            <a:off x="720025" y="2038222"/>
            <a:ext cx="3206400" cy="676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2" name="Google Shape;142;p22"/>
          <p:cNvSpPr txBox="1"/>
          <p:nvPr>
            <p:ph idx="2" type="subTitle"/>
          </p:nvPr>
        </p:nvSpPr>
        <p:spPr>
          <a:xfrm>
            <a:off x="5217595" y="2038222"/>
            <a:ext cx="3206400" cy="676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3" name="Google Shape;143;p22"/>
          <p:cNvSpPr txBox="1"/>
          <p:nvPr>
            <p:ph idx="3" type="subTitle"/>
          </p:nvPr>
        </p:nvSpPr>
        <p:spPr>
          <a:xfrm>
            <a:off x="720000" y="3509972"/>
            <a:ext cx="3206400" cy="676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44" name="Google Shape;144;p22"/>
          <p:cNvSpPr txBox="1"/>
          <p:nvPr>
            <p:ph idx="4" type="subTitle"/>
          </p:nvPr>
        </p:nvSpPr>
        <p:spPr>
          <a:xfrm>
            <a:off x="720024" y="1678538"/>
            <a:ext cx="3206400" cy="496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600"/>
              <a:buFont typeface="Bebas Neue"/>
              <a:buNone/>
              <a:defRPr sz="2000">
                <a:latin typeface="Roboto Slab"/>
                <a:ea typeface="Roboto Slab"/>
                <a:cs typeface="Roboto Slab"/>
                <a:sym typeface="Roboto Slab"/>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145" name="Google Shape;145;p22"/>
          <p:cNvSpPr txBox="1"/>
          <p:nvPr>
            <p:ph idx="5" type="subTitle"/>
          </p:nvPr>
        </p:nvSpPr>
        <p:spPr>
          <a:xfrm>
            <a:off x="5217589" y="1678538"/>
            <a:ext cx="3206400" cy="496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600"/>
              <a:buFont typeface="Bebas Neue"/>
              <a:buNone/>
              <a:defRPr sz="2000">
                <a:latin typeface="Roboto Slab"/>
                <a:ea typeface="Roboto Slab"/>
                <a:cs typeface="Roboto Slab"/>
                <a:sym typeface="Roboto Slab"/>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146" name="Google Shape;146;p22"/>
          <p:cNvSpPr txBox="1"/>
          <p:nvPr>
            <p:ph idx="6" type="subTitle"/>
          </p:nvPr>
        </p:nvSpPr>
        <p:spPr>
          <a:xfrm>
            <a:off x="720013" y="3150288"/>
            <a:ext cx="3206400" cy="496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600"/>
              <a:buFont typeface="Bebas Neue"/>
              <a:buNone/>
              <a:defRPr sz="2000">
                <a:latin typeface="Roboto Slab"/>
                <a:ea typeface="Roboto Slab"/>
                <a:cs typeface="Roboto Slab"/>
                <a:sym typeface="Roboto Slab"/>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
        <p:nvSpPr>
          <p:cNvPr id="147" name="Google Shape;147;p22"/>
          <p:cNvSpPr/>
          <p:nvPr/>
        </p:nvSpPr>
        <p:spPr>
          <a:xfrm flipH="1" rot="10800000">
            <a:off x="0" y="4929675"/>
            <a:ext cx="9144000" cy="2304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2"/>
          <p:cNvSpPr/>
          <p:nvPr/>
        </p:nvSpPr>
        <p:spPr>
          <a:xfrm flipH="1" rot="10800000">
            <a:off x="0" y="4811596"/>
            <a:ext cx="9144000" cy="119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2"/>
          <p:cNvSpPr txBox="1"/>
          <p:nvPr>
            <p:ph idx="7" type="subTitle"/>
          </p:nvPr>
        </p:nvSpPr>
        <p:spPr>
          <a:xfrm>
            <a:off x="5217575" y="3509972"/>
            <a:ext cx="32064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0" name="Google Shape;150;p22"/>
          <p:cNvSpPr txBox="1"/>
          <p:nvPr>
            <p:ph idx="8" type="subTitle"/>
          </p:nvPr>
        </p:nvSpPr>
        <p:spPr>
          <a:xfrm>
            <a:off x="5217588" y="3150288"/>
            <a:ext cx="3206400" cy="496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600"/>
              <a:buFont typeface="Bebas Neue"/>
              <a:buNone/>
              <a:defRPr sz="2000">
                <a:latin typeface="Roboto Slab"/>
                <a:ea typeface="Roboto Slab"/>
                <a:cs typeface="Roboto Slab"/>
                <a:sym typeface="Roboto Slab"/>
              </a:defRPr>
            </a:lvl1pPr>
            <a:lvl2pPr lvl="1" rtl="0" algn="ctr">
              <a:lnSpc>
                <a:spcPct val="100000"/>
              </a:lnSpc>
              <a:spcBef>
                <a:spcPts val="0"/>
              </a:spcBef>
              <a:spcAft>
                <a:spcPts val="0"/>
              </a:spcAft>
              <a:buSzPts val="2600"/>
              <a:buFont typeface="Bebas Neue"/>
              <a:buNone/>
              <a:defRPr sz="2600">
                <a:latin typeface="Bebas Neue"/>
                <a:ea typeface="Bebas Neue"/>
                <a:cs typeface="Bebas Neue"/>
                <a:sym typeface="Bebas Neue"/>
              </a:defRPr>
            </a:lvl2pPr>
            <a:lvl3pPr lvl="2"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3pPr>
            <a:lvl4pPr lvl="3"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4pPr>
            <a:lvl5pPr lvl="4"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5pPr>
            <a:lvl6pPr lvl="5"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6pPr>
            <a:lvl7pPr lvl="6"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7pPr>
            <a:lvl8pPr lvl="7" rtl="0" algn="ctr">
              <a:lnSpc>
                <a:spcPct val="100000"/>
              </a:lnSpc>
              <a:spcBef>
                <a:spcPts val="1600"/>
              </a:spcBef>
              <a:spcAft>
                <a:spcPts val="0"/>
              </a:spcAft>
              <a:buSzPts val="2600"/>
              <a:buFont typeface="Bebas Neue"/>
              <a:buNone/>
              <a:defRPr sz="2600">
                <a:latin typeface="Bebas Neue"/>
                <a:ea typeface="Bebas Neue"/>
                <a:cs typeface="Bebas Neue"/>
                <a:sym typeface="Bebas Neue"/>
              </a:defRPr>
            </a:lvl8pPr>
            <a:lvl9pPr lvl="8" rtl="0" algn="ctr">
              <a:lnSpc>
                <a:spcPct val="100000"/>
              </a:lnSpc>
              <a:spcBef>
                <a:spcPts val="1600"/>
              </a:spcBef>
              <a:spcAft>
                <a:spcPts val="1600"/>
              </a:spcAft>
              <a:buSzPts val="2600"/>
              <a:buFont typeface="Bebas Neue"/>
              <a:buNone/>
              <a:defRPr sz="2600">
                <a:latin typeface="Bebas Neue"/>
                <a:ea typeface="Bebas Neue"/>
                <a:cs typeface="Bebas Neue"/>
                <a:sym typeface="Bebas Neu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7_1">
    <p:spTree>
      <p:nvGrpSpPr>
        <p:cNvPr id="151" name="Shape 151"/>
        <p:cNvGrpSpPr/>
        <p:nvPr/>
      </p:nvGrpSpPr>
      <p:grpSpPr>
        <a:xfrm>
          <a:off x="0" y="0"/>
          <a:ext cx="0" cy="0"/>
          <a:chOff x="0" y="0"/>
          <a:chExt cx="0" cy="0"/>
        </a:xfrm>
      </p:grpSpPr>
      <p:sp>
        <p:nvSpPr>
          <p:cNvPr id="152" name="Google Shape;152;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3" name="Google Shape;153;p23"/>
          <p:cNvSpPr txBox="1"/>
          <p:nvPr>
            <p:ph idx="1" type="subTitle"/>
          </p:nvPr>
        </p:nvSpPr>
        <p:spPr>
          <a:xfrm>
            <a:off x="2146113" y="2073000"/>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4" name="Google Shape;154;p23"/>
          <p:cNvSpPr txBox="1"/>
          <p:nvPr>
            <p:ph idx="2" type="subTitle"/>
          </p:nvPr>
        </p:nvSpPr>
        <p:spPr>
          <a:xfrm>
            <a:off x="5011887" y="2073000"/>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5" name="Google Shape;155;p23"/>
          <p:cNvSpPr txBox="1"/>
          <p:nvPr>
            <p:ph idx="3" type="subTitle"/>
          </p:nvPr>
        </p:nvSpPr>
        <p:spPr>
          <a:xfrm>
            <a:off x="713227" y="3427025"/>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6" name="Google Shape;156;p23"/>
          <p:cNvSpPr txBox="1"/>
          <p:nvPr>
            <p:ph idx="4" type="subTitle"/>
          </p:nvPr>
        </p:nvSpPr>
        <p:spPr>
          <a:xfrm>
            <a:off x="3579000" y="3427025"/>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7" name="Google Shape;157;p23"/>
          <p:cNvSpPr txBox="1"/>
          <p:nvPr>
            <p:ph idx="5" type="subTitle"/>
          </p:nvPr>
        </p:nvSpPr>
        <p:spPr>
          <a:xfrm>
            <a:off x="6444773" y="3427025"/>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8" name="Google Shape;158;p23"/>
          <p:cNvSpPr txBox="1"/>
          <p:nvPr>
            <p:ph idx="6" type="subTitle"/>
          </p:nvPr>
        </p:nvSpPr>
        <p:spPr>
          <a:xfrm>
            <a:off x="2150013" y="1732799"/>
            <a:ext cx="1978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000">
                <a:solidFill>
                  <a:schemeClr val="dk1"/>
                </a:solidFill>
                <a:latin typeface="Roboto Slab"/>
                <a:ea typeface="Roboto Slab"/>
                <a:cs typeface="Roboto Slab"/>
                <a:sym typeface="Roboto Slab"/>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9" name="Google Shape;159;p23"/>
          <p:cNvSpPr txBox="1"/>
          <p:nvPr>
            <p:ph idx="7" type="subTitle"/>
          </p:nvPr>
        </p:nvSpPr>
        <p:spPr>
          <a:xfrm>
            <a:off x="5015787" y="1732799"/>
            <a:ext cx="1978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000">
                <a:solidFill>
                  <a:schemeClr val="dk1"/>
                </a:solidFill>
                <a:latin typeface="Roboto Slab"/>
                <a:ea typeface="Roboto Slab"/>
                <a:cs typeface="Roboto Slab"/>
                <a:sym typeface="Roboto Slab"/>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0" name="Google Shape;160;p23"/>
          <p:cNvSpPr txBox="1"/>
          <p:nvPr>
            <p:ph idx="8" type="subTitle"/>
          </p:nvPr>
        </p:nvSpPr>
        <p:spPr>
          <a:xfrm>
            <a:off x="717127" y="3086800"/>
            <a:ext cx="1978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000">
                <a:solidFill>
                  <a:schemeClr val="dk1"/>
                </a:solidFill>
                <a:latin typeface="Roboto Slab"/>
                <a:ea typeface="Roboto Slab"/>
                <a:cs typeface="Roboto Slab"/>
                <a:sym typeface="Roboto Slab"/>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1" name="Google Shape;161;p23"/>
          <p:cNvSpPr txBox="1"/>
          <p:nvPr>
            <p:ph idx="9" type="subTitle"/>
          </p:nvPr>
        </p:nvSpPr>
        <p:spPr>
          <a:xfrm>
            <a:off x="3582900" y="3086800"/>
            <a:ext cx="1978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000">
                <a:solidFill>
                  <a:schemeClr val="dk1"/>
                </a:solidFill>
                <a:latin typeface="Roboto Slab"/>
                <a:ea typeface="Roboto Slab"/>
                <a:cs typeface="Roboto Slab"/>
                <a:sym typeface="Roboto Slab"/>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2" name="Google Shape;162;p23"/>
          <p:cNvSpPr txBox="1"/>
          <p:nvPr>
            <p:ph idx="13" type="subTitle"/>
          </p:nvPr>
        </p:nvSpPr>
        <p:spPr>
          <a:xfrm>
            <a:off x="6448673" y="3086800"/>
            <a:ext cx="1978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000">
                <a:solidFill>
                  <a:schemeClr val="dk1"/>
                </a:solidFill>
                <a:latin typeface="Roboto Slab"/>
                <a:ea typeface="Roboto Slab"/>
                <a:cs typeface="Roboto Slab"/>
                <a:sym typeface="Roboto Slab"/>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3" name="Google Shape;163;p23"/>
          <p:cNvSpPr/>
          <p:nvPr/>
        </p:nvSpPr>
        <p:spPr>
          <a:xfrm flipH="1" rot="10800000">
            <a:off x="0" y="4929675"/>
            <a:ext cx="9144000" cy="2304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3"/>
          <p:cNvSpPr/>
          <p:nvPr/>
        </p:nvSpPr>
        <p:spPr>
          <a:xfrm flipH="1" rot="10800000">
            <a:off x="0" y="4811596"/>
            <a:ext cx="9144000" cy="119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_1">
    <p:spTree>
      <p:nvGrpSpPr>
        <p:cNvPr id="165" name="Shape 165"/>
        <p:cNvGrpSpPr/>
        <p:nvPr/>
      </p:nvGrpSpPr>
      <p:grpSpPr>
        <a:xfrm>
          <a:off x="0" y="0"/>
          <a:ext cx="0" cy="0"/>
          <a:chOff x="0" y="0"/>
          <a:chExt cx="0" cy="0"/>
        </a:xfrm>
      </p:grpSpPr>
      <p:sp>
        <p:nvSpPr>
          <p:cNvPr id="166" name="Google Shape;166;p24"/>
          <p:cNvSpPr txBox="1"/>
          <p:nvPr>
            <p:ph hasCustomPrompt="1" type="title"/>
          </p:nvPr>
        </p:nvSpPr>
        <p:spPr>
          <a:xfrm>
            <a:off x="706125" y="552112"/>
            <a:ext cx="46968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b="1"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7" name="Google Shape;167;p24"/>
          <p:cNvSpPr txBox="1"/>
          <p:nvPr>
            <p:ph idx="1" type="subTitle"/>
          </p:nvPr>
        </p:nvSpPr>
        <p:spPr>
          <a:xfrm>
            <a:off x="706125" y="1211876"/>
            <a:ext cx="4696800" cy="59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68" name="Google Shape;168;p24"/>
          <p:cNvSpPr txBox="1"/>
          <p:nvPr>
            <p:ph hasCustomPrompt="1" idx="2" type="title"/>
          </p:nvPr>
        </p:nvSpPr>
        <p:spPr>
          <a:xfrm>
            <a:off x="706125" y="1904368"/>
            <a:ext cx="46968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b="1"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9" name="Google Shape;169;p24"/>
          <p:cNvSpPr txBox="1"/>
          <p:nvPr>
            <p:ph idx="3" type="subTitle"/>
          </p:nvPr>
        </p:nvSpPr>
        <p:spPr>
          <a:xfrm>
            <a:off x="706125" y="2564132"/>
            <a:ext cx="4696800" cy="59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70" name="Google Shape;170;p24"/>
          <p:cNvSpPr txBox="1"/>
          <p:nvPr>
            <p:ph hasCustomPrompt="1" idx="4" type="title"/>
          </p:nvPr>
        </p:nvSpPr>
        <p:spPr>
          <a:xfrm>
            <a:off x="706125" y="3256624"/>
            <a:ext cx="46968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b="1"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71" name="Google Shape;171;p24"/>
          <p:cNvSpPr txBox="1"/>
          <p:nvPr>
            <p:ph idx="5" type="subTitle"/>
          </p:nvPr>
        </p:nvSpPr>
        <p:spPr>
          <a:xfrm>
            <a:off x="706125" y="3916388"/>
            <a:ext cx="4696800" cy="59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72" name="Google Shape;172;p24"/>
          <p:cNvSpPr/>
          <p:nvPr/>
        </p:nvSpPr>
        <p:spPr>
          <a:xfrm flipH="1" rot="10800000">
            <a:off x="0" y="4811596"/>
            <a:ext cx="9144000" cy="119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4"/>
          <p:cNvSpPr/>
          <p:nvPr/>
        </p:nvSpPr>
        <p:spPr>
          <a:xfrm flipH="1" rot="10800000">
            <a:off x="0" y="4929675"/>
            <a:ext cx="9144000" cy="2304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74" name="Shape 174"/>
        <p:cNvGrpSpPr/>
        <p:nvPr/>
      </p:nvGrpSpPr>
      <p:grpSpPr>
        <a:xfrm>
          <a:off x="0" y="0"/>
          <a:ext cx="0" cy="0"/>
          <a:chOff x="0" y="0"/>
          <a:chExt cx="0" cy="0"/>
        </a:xfrm>
      </p:grpSpPr>
      <p:sp>
        <p:nvSpPr>
          <p:cNvPr id="175" name="Google Shape;175;p25"/>
          <p:cNvSpPr txBox="1"/>
          <p:nvPr>
            <p:ph type="title"/>
          </p:nvPr>
        </p:nvSpPr>
        <p:spPr>
          <a:xfrm>
            <a:off x="713225" y="2147650"/>
            <a:ext cx="4184400" cy="8418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6" name="Google Shape;176;p25"/>
          <p:cNvSpPr txBox="1"/>
          <p:nvPr>
            <p:ph hasCustomPrompt="1" idx="2" type="title"/>
          </p:nvPr>
        </p:nvSpPr>
        <p:spPr>
          <a:xfrm>
            <a:off x="713225" y="1025775"/>
            <a:ext cx="1435800" cy="1276500"/>
          </a:xfrm>
          <a:prstGeom prst="rect">
            <a:avLst/>
          </a:prstGeom>
        </p:spPr>
        <p:txBody>
          <a:bodyPr anchorCtr="0" anchor="b" bIns="91425" lIns="91425" spcFirstLastPara="1" rIns="91425" wrap="square" tIns="91425">
            <a:noAutofit/>
          </a:bodyPr>
          <a:lstStyle>
            <a:lvl1pPr lvl="0" rtl="0">
              <a:spcBef>
                <a:spcPts val="0"/>
              </a:spcBef>
              <a:spcAft>
                <a:spcPts val="0"/>
              </a:spcAft>
              <a:buSzPts val="6000"/>
              <a:buNone/>
              <a:defRPr b="1"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77" name="Google Shape;177;p25"/>
          <p:cNvSpPr txBox="1"/>
          <p:nvPr>
            <p:ph idx="1" type="subTitle"/>
          </p:nvPr>
        </p:nvSpPr>
        <p:spPr>
          <a:xfrm>
            <a:off x="713225" y="3079825"/>
            <a:ext cx="3026700" cy="713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1400"/>
              <a:buNone/>
              <a:defRPr sz="1600">
                <a:solidFill>
                  <a:schemeClr val="dk1"/>
                </a:solidFill>
              </a:defRPr>
            </a:lvl1pPr>
            <a:lvl2pPr lvl="1" rtl="0" algn="ctr">
              <a:lnSpc>
                <a:spcPct val="100000"/>
              </a:lnSpc>
              <a:spcBef>
                <a:spcPts val="1600"/>
              </a:spcBef>
              <a:spcAft>
                <a:spcPts val="0"/>
              </a:spcAft>
              <a:buClr>
                <a:schemeClr val="dk1"/>
              </a:buClr>
              <a:buSzPts val="1400"/>
              <a:buNone/>
              <a:defRPr>
                <a:solidFill>
                  <a:schemeClr val="dk1"/>
                </a:solidFill>
              </a:defRPr>
            </a:lvl2pPr>
            <a:lvl3pPr lvl="2" rtl="0" algn="ctr">
              <a:lnSpc>
                <a:spcPct val="100000"/>
              </a:lnSpc>
              <a:spcBef>
                <a:spcPts val="1600"/>
              </a:spcBef>
              <a:spcAft>
                <a:spcPts val="0"/>
              </a:spcAft>
              <a:buClr>
                <a:schemeClr val="dk1"/>
              </a:buClr>
              <a:buSzPts val="1400"/>
              <a:buNone/>
              <a:defRPr>
                <a:solidFill>
                  <a:schemeClr val="dk1"/>
                </a:solidFill>
              </a:defRPr>
            </a:lvl3pPr>
            <a:lvl4pPr lvl="3" rtl="0" algn="ctr">
              <a:lnSpc>
                <a:spcPct val="100000"/>
              </a:lnSpc>
              <a:spcBef>
                <a:spcPts val="1600"/>
              </a:spcBef>
              <a:spcAft>
                <a:spcPts val="0"/>
              </a:spcAft>
              <a:buClr>
                <a:schemeClr val="dk1"/>
              </a:buClr>
              <a:buSzPts val="1400"/>
              <a:buNone/>
              <a:defRPr>
                <a:solidFill>
                  <a:schemeClr val="dk1"/>
                </a:solidFill>
              </a:defRPr>
            </a:lvl4pPr>
            <a:lvl5pPr lvl="4" rtl="0" algn="ctr">
              <a:lnSpc>
                <a:spcPct val="100000"/>
              </a:lnSpc>
              <a:spcBef>
                <a:spcPts val="1600"/>
              </a:spcBef>
              <a:spcAft>
                <a:spcPts val="0"/>
              </a:spcAft>
              <a:buClr>
                <a:schemeClr val="dk1"/>
              </a:buClr>
              <a:buSzPts val="1400"/>
              <a:buNone/>
              <a:defRPr>
                <a:solidFill>
                  <a:schemeClr val="dk1"/>
                </a:solidFill>
              </a:defRPr>
            </a:lvl5pPr>
            <a:lvl6pPr lvl="5" rtl="0" algn="ctr">
              <a:lnSpc>
                <a:spcPct val="100000"/>
              </a:lnSpc>
              <a:spcBef>
                <a:spcPts val="1600"/>
              </a:spcBef>
              <a:spcAft>
                <a:spcPts val="0"/>
              </a:spcAft>
              <a:buClr>
                <a:schemeClr val="dk1"/>
              </a:buClr>
              <a:buSzPts val="1400"/>
              <a:buNone/>
              <a:defRPr>
                <a:solidFill>
                  <a:schemeClr val="dk1"/>
                </a:solidFill>
              </a:defRPr>
            </a:lvl6pPr>
            <a:lvl7pPr lvl="6" rtl="0" algn="ctr">
              <a:lnSpc>
                <a:spcPct val="100000"/>
              </a:lnSpc>
              <a:spcBef>
                <a:spcPts val="1600"/>
              </a:spcBef>
              <a:spcAft>
                <a:spcPts val="0"/>
              </a:spcAft>
              <a:buClr>
                <a:schemeClr val="dk1"/>
              </a:buClr>
              <a:buSzPts val="1400"/>
              <a:buNone/>
              <a:defRPr>
                <a:solidFill>
                  <a:schemeClr val="dk1"/>
                </a:solidFill>
              </a:defRPr>
            </a:lvl7pPr>
            <a:lvl8pPr lvl="7" rtl="0" algn="ctr">
              <a:lnSpc>
                <a:spcPct val="100000"/>
              </a:lnSpc>
              <a:spcBef>
                <a:spcPts val="1600"/>
              </a:spcBef>
              <a:spcAft>
                <a:spcPts val="0"/>
              </a:spcAft>
              <a:buClr>
                <a:schemeClr val="dk1"/>
              </a:buClr>
              <a:buSzPts val="1400"/>
              <a:buNone/>
              <a:defRPr>
                <a:solidFill>
                  <a:schemeClr val="dk1"/>
                </a:solidFill>
              </a:defRPr>
            </a:lvl8pPr>
            <a:lvl9pPr lvl="8" rtl="0" algn="ctr">
              <a:lnSpc>
                <a:spcPct val="100000"/>
              </a:lnSpc>
              <a:spcBef>
                <a:spcPts val="1600"/>
              </a:spcBef>
              <a:spcAft>
                <a:spcPts val="1600"/>
              </a:spcAft>
              <a:buClr>
                <a:schemeClr val="dk1"/>
              </a:buClr>
              <a:buSzPts val="1400"/>
              <a:buNone/>
              <a:defRPr>
                <a:solidFill>
                  <a:schemeClr val="dk1"/>
                </a:solidFill>
              </a:defRPr>
            </a:lvl9pPr>
          </a:lstStyle>
          <a:p/>
        </p:txBody>
      </p:sp>
      <p:sp>
        <p:nvSpPr>
          <p:cNvPr id="178" name="Google Shape;178;p25"/>
          <p:cNvSpPr/>
          <p:nvPr/>
        </p:nvSpPr>
        <p:spPr>
          <a:xfrm flipH="1" rot="10800000">
            <a:off x="0" y="4319675"/>
            <a:ext cx="9144000" cy="287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5"/>
          <p:cNvSpPr/>
          <p:nvPr/>
        </p:nvSpPr>
        <p:spPr>
          <a:xfrm flipH="1" rot="10800000">
            <a:off x="0" y="4604475"/>
            <a:ext cx="9144000" cy="5556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80" name="Shape 180"/>
        <p:cNvGrpSpPr/>
        <p:nvPr/>
      </p:nvGrpSpPr>
      <p:grpSpPr>
        <a:xfrm>
          <a:off x="0" y="0"/>
          <a:ext cx="0" cy="0"/>
          <a:chOff x="0" y="0"/>
          <a:chExt cx="0" cy="0"/>
        </a:xfrm>
      </p:grpSpPr>
      <p:sp>
        <p:nvSpPr>
          <p:cNvPr id="181" name="Google Shape;181;p26"/>
          <p:cNvSpPr txBox="1"/>
          <p:nvPr>
            <p:ph type="title"/>
          </p:nvPr>
        </p:nvSpPr>
        <p:spPr>
          <a:xfrm>
            <a:off x="2347938" y="768600"/>
            <a:ext cx="4448100" cy="1058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7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2" name="Google Shape;182;p26"/>
          <p:cNvSpPr txBox="1"/>
          <p:nvPr>
            <p:ph idx="1" type="subTitle"/>
          </p:nvPr>
        </p:nvSpPr>
        <p:spPr>
          <a:xfrm>
            <a:off x="2347900" y="1648250"/>
            <a:ext cx="4448100" cy="1194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3" name="Google Shape;183;p26"/>
          <p:cNvSpPr/>
          <p:nvPr/>
        </p:nvSpPr>
        <p:spPr>
          <a:xfrm flipH="1" rot="10800000">
            <a:off x="0" y="4319675"/>
            <a:ext cx="9144000" cy="287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6"/>
          <p:cNvSpPr/>
          <p:nvPr/>
        </p:nvSpPr>
        <p:spPr>
          <a:xfrm flipH="1" rot="10800000">
            <a:off x="0" y="4604475"/>
            <a:ext cx="9144000" cy="5556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185" name="Shape 185"/>
        <p:cNvGrpSpPr/>
        <p:nvPr/>
      </p:nvGrpSpPr>
      <p:grpSpPr>
        <a:xfrm>
          <a:off x="0" y="0"/>
          <a:ext cx="0" cy="0"/>
          <a:chOff x="0" y="0"/>
          <a:chExt cx="0" cy="0"/>
        </a:xfrm>
      </p:grpSpPr>
      <p:sp>
        <p:nvSpPr>
          <p:cNvPr id="186" name="Google Shape;186;p27"/>
          <p:cNvSpPr/>
          <p:nvPr/>
        </p:nvSpPr>
        <p:spPr>
          <a:xfrm flipH="1" rot="10800000">
            <a:off x="0" y="4929675"/>
            <a:ext cx="9144000" cy="2304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7"/>
          <p:cNvSpPr/>
          <p:nvPr/>
        </p:nvSpPr>
        <p:spPr>
          <a:xfrm flipH="1" rot="10800000">
            <a:off x="0" y="4811596"/>
            <a:ext cx="9144000" cy="119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8" name="Google Shape;188;p27"/>
          <p:cNvPicPr preferRelativeResize="0"/>
          <p:nvPr/>
        </p:nvPicPr>
        <p:blipFill>
          <a:blip r:embed="rId2">
            <a:alphaModFix/>
          </a:blip>
          <a:stretch>
            <a:fillRect/>
          </a:stretch>
        </p:blipFill>
        <p:spPr>
          <a:xfrm rot="1608429">
            <a:off x="7695265" y="3202928"/>
            <a:ext cx="1144821" cy="1135548"/>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
    <p:spTree>
      <p:nvGrpSpPr>
        <p:cNvPr id="189" name="Shape 189"/>
        <p:cNvGrpSpPr/>
        <p:nvPr/>
      </p:nvGrpSpPr>
      <p:grpSpPr>
        <a:xfrm>
          <a:off x="0" y="0"/>
          <a:ext cx="0" cy="0"/>
          <a:chOff x="0" y="0"/>
          <a:chExt cx="0" cy="0"/>
        </a:xfrm>
      </p:grpSpPr>
      <p:sp>
        <p:nvSpPr>
          <p:cNvPr id="190" name="Google Shape;190;p28"/>
          <p:cNvSpPr/>
          <p:nvPr/>
        </p:nvSpPr>
        <p:spPr>
          <a:xfrm flipH="1" rot="10800000">
            <a:off x="0" y="4929675"/>
            <a:ext cx="9144000" cy="2304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8"/>
          <p:cNvSpPr/>
          <p:nvPr/>
        </p:nvSpPr>
        <p:spPr>
          <a:xfrm flipH="1" rot="10800000">
            <a:off x="0" y="4811596"/>
            <a:ext cx="9144000" cy="119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2" name="Google Shape;192;p28"/>
          <p:cNvPicPr preferRelativeResize="0"/>
          <p:nvPr/>
        </p:nvPicPr>
        <p:blipFill>
          <a:blip r:embed="rId2">
            <a:alphaModFix/>
          </a:blip>
          <a:stretch>
            <a:fillRect/>
          </a:stretch>
        </p:blipFill>
        <p:spPr>
          <a:xfrm flipH="1" rot="-7349461">
            <a:off x="7796558" y="173183"/>
            <a:ext cx="970183" cy="1019736"/>
          </a:xfrm>
          <a:prstGeom prst="rect">
            <a:avLst/>
          </a:prstGeom>
          <a:noFill/>
          <a:ln>
            <a:noFill/>
          </a:ln>
        </p:spPr>
      </p:pic>
      <p:pic>
        <p:nvPicPr>
          <p:cNvPr id="193" name="Google Shape;193;p28"/>
          <p:cNvPicPr preferRelativeResize="0"/>
          <p:nvPr/>
        </p:nvPicPr>
        <p:blipFill>
          <a:blip r:embed="rId3">
            <a:alphaModFix/>
          </a:blip>
          <a:stretch>
            <a:fillRect/>
          </a:stretch>
        </p:blipFill>
        <p:spPr>
          <a:xfrm>
            <a:off x="146576" y="3747700"/>
            <a:ext cx="1285625" cy="11944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 name="Google Shape;21;p4"/>
          <p:cNvSpPr txBox="1"/>
          <p:nvPr>
            <p:ph idx="1" type="body"/>
          </p:nvPr>
        </p:nvSpPr>
        <p:spPr>
          <a:xfrm>
            <a:off x="720000" y="1215750"/>
            <a:ext cx="7704000" cy="32331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Clr>
                <a:schemeClr val="dk2"/>
              </a:buClr>
              <a:buSzPts val="800"/>
              <a:buFont typeface="Nunito Light"/>
              <a:buChar char="●"/>
              <a:defRPr/>
            </a:lvl1pPr>
            <a:lvl2pPr indent="-304800" lvl="1" marL="914400" rtl="0">
              <a:spcBef>
                <a:spcPts val="0"/>
              </a:spcBef>
              <a:spcAft>
                <a:spcPts val="0"/>
              </a:spcAft>
              <a:buSzPts val="1200"/>
              <a:buFont typeface="Nunito Light"/>
              <a:buChar char="○"/>
              <a:defRPr/>
            </a:lvl2pPr>
            <a:lvl3pPr indent="-304800" lvl="2" marL="1371600" rtl="0">
              <a:lnSpc>
                <a:spcPct val="115000"/>
              </a:lnSpc>
              <a:spcBef>
                <a:spcPts val="0"/>
              </a:spcBef>
              <a:spcAft>
                <a:spcPts val="0"/>
              </a:spcAft>
              <a:buClr>
                <a:srgbClr val="FFC800"/>
              </a:buClr>
              <a:buSzPts val="1200"/>
              <a:buFont typeface="Nunito Light"/>
              <a:buChar char="■"/>
              <a:defRPr/>
            </a:lvl3pPr>
            <a:lvl4pPr indent="-304800" lvl="3" marL="1828800" rtl="0">
              <a:lnSpc>
                <a:spcPct val="115000"/>
              </a:lnSpc>
              <a:spcBef>
                <a:spcPts val="1600"/>
              </a:spcBef>
              <a:spcAft>
                <a:spcPts val="0"/>
              </a:spcAft>
              <a:buClr>
                <a:srgbClr val="FFC800"/>
              </a:buClr>
              <a:buSzPts val="1200"/>
              <a:buFont typeface="Nunito Light"/>
              <a:buChar char="●"/>
              <a:defRPr/>
            </a:lvl4pPr>
            <a:lvl5pPr indent="-304800" lvl="4" marL="2286000" rtl="0">
              <a:lnSpc>
                <a:spcPct val="115000"/>
              </a:lnSpc>
              <a:spcBef>
                <a:spcPts val="1600"/>
              </a:spcBef>
              <a:spcAft>
                <a:spcPts val="0"/>
              </a:spcAft>
              <a:buClr>
                <a:srgbClr val="434343"/>
              </a:buClr>
              <a:buSzPts val="1200"/>
              <a:buFont typeface="Nunito Light"/>
              <a:buChar char="○"/>
              <a:defRPr/>
            </a:lvl5pPr>
            <a:lvl6pPr indent="-304800" lvl="5" marL="2743200" rtl="0">
              <a:lnSpc>
                <a:spcPct val="115000"/>
              </a:lnSpc>
              <a:spcBef>
                <a:spcPts val="1600"/>
              </a:spcBef>
              <a:spcAft>
                <a:spcPts val="0"/>
              </a:spcAft>
              <a:buClr>
                <a:srgbClr val="434343"/>
              </a:buClr>
              <a:buSzPts val="1200"/>
              <a:buFont typeface="Nunito Light"/>
              <a:buChar char="■"/>
              <a:defRPr/>
            </a:lvl6pPr>
            <a:lvl7pPr indent="-304800" lvl="6" marL="3200400" rtl="0">
              <a:lnSpc>
                <a:spcPct val="115000"/>
              </a:lnSpc>
              <a:spcBef>
                <a:spcPts val="1600"/>
              </a:spcBef>
              <a:spcAft>
                <a:spcPts val="0"/>
              </a:spcAft>
              <a:buClr>
                <a:srgbClr val="434343"/>
              </a:buClr>
              <a:buSzPts val="1200"/>
              <a:buFont typeface="Nunito Light"/>
              <a:buChar char="●"/>
              <a:defRPr/>
            </a:lvl7pPr>
            <a:lvl8pPr indent="-304800" lvl="7" marL="3657600" rtl="0">
              <a:lnSpc>
                <a:spcPct val="115000"/>
              </a:lnSpc>
              <a:spcBef>
                <a:spcPts val="1600"/>
              </a:spcBef>
              <a:spcAft>
                <a:spcPts val="0"/>
              </a:spcAft>
              <a:buClr>
                <a:srgbClr val="434343"/>
              </a:buClr>
              <a:buSzPts val="1200"/>
              <a:buFont typeface="Nunito Light"/>
              <a:buChar char="○"/>
              <a:defRPr/>
            </a:lvl8pPr>
            <a:lvl9pPr indent="-304800" lvl="8" marL="4114800" rtl="0">
              <a:lnSpc>
                <a:spcPct val="115000"/>
              </a:lnSpc>
              <a:spcBef>
                <a:spcPts val="1600"/>
              </a:spcBef>
              <a:spcAft>
                <a:spcPts val="1600"/>
              </a:spcAft>
              <a:buClr>
                <a:srgbClr val="434343"/>
              </a:buClr>
              <a:buSzPts val="1200"/>
              <a:buFont typeface="Nunito Light"/>
              <a:buChar char="■"/>
              <a:defRPr/>
            </a:lvl9pPr>
          </a:lstStyle>
          <a:p/>
        </p:txBody>
      </p:sp>
      <p:sp>
        <p:nvSpPr>
          <p:cNvPr id="22" name="Google Shape;22;p4"/>
          <p:cNvSpPr/>
          <p:nvPr/>
        </p:nvSpPr>
        <p:spPr>
          <a:xfrm flipH="1" rot="10800000">
            <a:off x="0" y="4929675"/>
            <a:ext cx="9144000" cy="2304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4"/>
          <p:cNvSpPr/>
          <p:nvPr/>
        </p:nvSpPr>
        <p:spPr>
          <a:xfrm flipH="1" rot="10800000">
            <a:off x="0" y="4811596"/>
            <a:ext cx="9144000" cy="119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 name="Google Shape;26;p5"/>
          <p:cNvSpPr txBox="1"/>
          <p:nvPr>
            <p:ph idx="1" type="subTitle"/>
          </p:nvPr>
        </p:nvSpPr>
        <p:spPr>
          <a:xfrm>
            <a:off x="4747387" y="1872353"/>
            <a:ext cx="3698100" cy="2736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b="0" sz="1400"/>
            </a:lvl1pPr>
            <a:lvl2pPr lvl="1" rtl="0" algn="ctr">
              <a:lnSpc>
                <a:spcPct val="100000"/>
              </a:lnSpc>
              <a:spcBef>
                <a:spcPts val="0"/>
              </a:spcBef>
              <a:spcAft>
                <a:spcPts val="0"/>
              </a:spcAft>
              <a:buSzPts val="2800"/>
              <a:buChar char="○"/>
              <a:defRPr sz="2800"/>
            </a:lvl2pPr>
            <a:lvl3pPr lvl="2" rtl="0" algn="ctr">
              <a:lnSpc>
                <a:spcPct val="100000"/>
              </a:lnSpc>
              <a:spcBef>
                <a:spcPts val="0"/>
              </a:spcBef>
              <a:spcAft>
                <a:spcPts val="0"/>
              </a:spcAft>
              <a:buSzPts val="2800"/>
              <a:buChar char="■"/>
              <a:defRPr sz="2800"/>
            </a:lvl3pPr>
            <a:lvl4pPr lvl="3" rtl="0" algn="ctr">
              <a:lnSpc>
                <a:spcPct val="100000"/>
              </a:lnSpc>
              <a:spcBef>
                <a:spcPts val="0"/>
              </a:spcBef>
              <a:spcAft>
                <a:spcPts val="0"/>
              </a:spcAft>
              <a:buSzPts val="2800"/>
              <a:buChar char="●"/>
              <a:defRPr sz="2800"/>
            </a:lvl4pPr>
            <a:lvl5pPr lvl="4" rtl="0" algn="ctr">
              <a:lnSpc>
                <a:spcPct val="100000"/>
              </a:lnSpc>
              <a:spcBef>
                <a:spcPts val="0"/>
              </a:spcBef>
              <a:spcAft>
                <a:spcPts val="0"/>
              </a:spcAft>
              <a:buSzPts val="2800"/>
              <a:buChar char="○"/>
              <a:defRPr sz="2800"/>
            </a:lvl5pPr>
            <a:lvl6pPr lvl="5" rtl="0" algn="ctr">
              <a:lnSpc>
                <a:spcPct val="100000"/>
              </a:lnSpc>
              <a:spcBef>
                <a:spcPts val="0"/>
              </a:spcBef>
              <a:spcAft>
                <a:spcPts val="0"/>
              </a:spcAft>
              <a:buSzPts val="2800"/>
              <a:buChar char="■"/>
              <a:defRPr sz="2800"/>
            </a:lvl6pPr>
            <a:lvl7pPr lvl="6" rtl="0" algn="ctr">
              <a:lnSpc>
                <a:spcPct val="100000"/>
              </a:lnSpc>
              <a:spcBef>
                <a:spcPts val="0"/>
              </a:spcBef>
              <a:spcAft>
                <a:spcPts val="0"/>
              </a:spcAft>
              <a:buSzPts val="2800"/>
              <a:buChar char="●"/>
              <a:defRPr sz="2800"/>
            </a:lvl7pPr>
            <a:lvl8pPr lvl="7" rtl="0" algn="ctr">
              <a:lnSpc>
                <a:spcPct val="100000"/>
              </a:lnSpc>
              <a:spcBef>
                <a:spcPts val="0"/>
              </a:spcBef>
              <a:spcAft>
                <a:spcPts val="0"/>
              </a:spcAft>
              <a:buSzPts val="2800"/>
              <a:buChar char="○"/>
              <a:defRPr sz="2800"/>
            </a:lvl8pPr>
            <a:lvl9pPr lvl="8" rtl="0" algn="ctr">
              <a:lnSpc>
                <a:spcPct val="100000"/>
              </a:lnSpc>
              <a:spcBef>
                <a:spcPts val="0"/>
              </a:spcBef>
              <a:spcAft>
                <a:spcPts val="0"/>
              </a:spcAft>
              <a:buSzPts val="2800"/>
              <a:buChar char="■"/>
              <a:defRPr sz="2800"/>
            </a:lvl9pPr>
          </a:lstStyle>
          <a:p/>
        </p:txBody>
      </p:sp>
      <p:sp>
        <p:nvSpPr>
          <p:cNvPr id="27" name="Google Shape;27;p5"/>
          <p:cNvSpPr txBox="1"/>
          <p:nvPr>
            <p:ph idx="2" type="subTitle"/>
          </p:nvPr>
        </p:nvSpPr>
        <p:spPr>
          <a:xfrm>
            <a:off x="726675" y="1872353"/>
            <a:ext cx="3698100" cy="2736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Char char="●"/>
              <a:defRPr b="0" sz="1400"/>
            </a:lvl1pPr>
            <a:lvl2pPr lvl="1" rtl="0" algn="ctr">
              <a:lnSpc>
                <a:spcPct val="100000"/>
              </a:lnSpc>
              <a:spcBef>
                <a:spcPts val="1600"/>
              </a:spcBef>
              <a:spcAft>
                <a:spcPts val="0"/>
              </a:spcAft>
              <a:buSzPts val="1400"/>
              <a:buChar char="○"/>
              <a:defRPr sz="2800"/>
            </a:lvl2pPr>
            <a:lvl3pPr lvl="2" rtl="0" algn="ctr">
              <a:lnSpc>
                <a:spcPct val="100000"/>
              </a:lnSpc>
              <a:spcBef>
                <a:spcPts val="0"/>
              </a:spcBef>
              <a:spcAft>
                <a:spcPts val="0"/>
              </a:spcAft>
              <a:buSzPts val="1400"/>
              <a:buChar char="■"/>
              <a:defRPr sz="2800"/>
            </a:lvl3pPr>
            <a:lvl4pPr lvl="3" rtl="0" algn="ctr">
              <a:lnSpc>
                <a:spcPct val="100000"/>
              </a:lnSpc>
              <a:spcBef>
                <a:spcPts val="0"/>
              </a:spcBef>
              <a:spcAft>
                <a:spcPts val="0"/>
              </a:spcAft>
              <a:buSzPts val="1400"/>
              <a:buChar char="●"/>
              <a:defRPr sz="2800"/>
            </a:lvl4pPr>
            <a:lvl5pPr lvl="4" rtl="0" algn="ctr">
              <a:lnSpc>
                <a:spcPct val="100000"/>
              </a:lnSpc>
              <a:spcBef>
                <a:spcPts val="0"/>
              </a:spcBef>
              <a:spcAft>
                <a:spcPts val="0"/>
              </a:spcAft>
              <a:buSzPts val="1400"/>
              <a:buChar char="○"/>
              <a:defRPr sz="2800"/>
            </a:lvl5pPr>
            <a:lvl6pPr lvl="5" rtl="0" algn="ctr">
              <a:lnSpc>
                <a:spcPct val="100000"/>
              </a:lnSpc>
              <a:spcBef>
                <a:spcPts val="0"/>
              </a:spcBef>
              <a:spcAft>
                <a:spcPts val="0"/>
              </a:spcAft>
              <a:buSzPts val="1400"/>
              <a:buChar char="■"/>
              <a:defRPr sz="2800"/>
            </a:lvl6pPr>
            <a:lvl7pPr lvl="6" rtl="0" algn="ctr">
              <a:lnSpc>
                <a:spcPct val="100000"/>
              </a:lnSpc>
              <a:spcBef>
                <a:spcPts val="0"/>
              </a:spcBef>
              <a:spcAft>
                <a:spcPts val="0"/>
              </a:spcAft>
              <a:buSzPts val="1400"/>
              <a:buChar char="●"/>
              <a:defRPr sz="2800"/>
            </a:lvl7pPr>
            <a:lvl8pPr lvl="7" rtl="0" algn="ctr">
              <a:lnSpc>
                <a:spcPct val="100000"/>
              </a:lnSpc>
              <a:spcBef>
                <a:spcPts val="0"/>
              </a:spcBef>
              <a:spcAft>
                <a:spcPts val="0"/>
              </a:spcAft>
              <a:buSzPts val="1400"/>
              <a:buChar char="○"/>
              <a:defRPr sz="2800"/>
            </a:lvl8pPr>
            <a:lvl9pPr lvl="8" rtl="0" algn="ctr">
              <a:lnSpc>
                <a:spcPct val="100000"/>
              </a:lnSpc>
              <a:spcBef>
                <a:spcPts val="0"/>
              </a:spcBef>
              <a:spcAft>
                <a:spcPts val="0"/>
              </a:spcAft>
              <a:buSzPts val="1400"/>
              <a:buChar char="■"/>
              <a:defRPr sz="2800"/>
            </a:lvl9pPr>
          </a:lstStyle>
          <a:p/>
        </p:txBody>
      </p:sp>
      <p:sp>
        <p:nvSpPr>
          <p:cNvPr id="28" name="Google Shape;28;p5"/>
          <p:cNvSpPr txBox="1"/>
          <p:nvPr>
            <p:ph idx="3" type="subTitle"/>
          </p:nvPr>
        </p:nvSpPr>
        <p:spPr>
          <a:xfrm>
            <a:off x="726675" y="1510850"/>
            <a:ext cx="3698100" cy="3615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2400"/>
              <a:buFont typeface="Bebas Neue"/>
              <a:buNone/>
              <a:defRPr sz="2000">
                <a:latin typeface="Roboto Slab"/>
                <a:ea typeface="Roboto Slab"/>
                <a:cs typeface="Roboto Slab"/>
                <a:sym typeface="Roboto Slab"/>
              </a:defRPr>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p:txBody>
      </p:sp>
      <p:sp>
        <p:nvSpPr>
          <p:cNvPr id="29" name="Google Shape;29;p5"/>
          <p:cNvSpPr txBox="1"/>
          <p:nvPr>
            <p:ph idx="4" type="subTitle"/>
          </p:nvPr>
        </p:nvSpPr>
        <p:spPr>
          <a:xfrm>
            <a:off x="4747375" y="1510850"/>
            <a:ext cx="3698100" cy="361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latin typeface="Roboto Slab"/>
                <a:ea typeface="Roboto Slab"/>
                <a:cs typeface="Roboto Slab"/>
                <a:sym typeface="Roboto Slab"/>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0" name="Google Shape;30;p5"/>
          <p:cNvSpPr/>
          <p:nvPr/>
        </p:nvSpPr>
        <p:spPr>
          <a:xfrm flipH="1" rot="10800000">
            <a:off x="0" y="4929675"/>
            <a:ext cx="9144000" cy="2304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5"/>
          <p:cNvSpPr/>
          <p:nvPr/>
        </p:nvSpPr>
        <p:spPr>
          <a:xfrm flipH="1" rot="10800000">
            <a:off x="0" y="4811596"/>
            <a:ext cx="9144000" cy="119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 name="Google Shape;34;p6"/>
          <p:cNvSpPr/>
          <p:nvPr/>
        </p:nvSpPr>
        <p:spPr>
          <a:xfrm flipH="1" rot="10800000">
            <a:off x="0" y="4929675"/>
            <a:ext cx="9144000" cy="2304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6"/>
          <p:cNvSpPr/>
          <p:nvPr/>
        </p:nvSpPr>
        <p:spPr>
          <a:xfrm flipH="1" rot="10800000">
            <a:off x="0" y="4811596"/>
            <a:ext cx="9144000" cy="119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ph type="title"/>
          </p:nvPr>
        </p:nvSpPr>
        <p:spPr>
          <a:xfrm>
            <a:off x="720000" y="448056"/>
            <a:ext cx="77085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8" name="Google Shape;38;p7"/>
          <p:cNvSpPr txBox="1"/>
          <p:nvPr>
            <p:ph idx="1" type="subTitle"/>
          </p:nvPr>
        </p:nvSpPr>
        <p:spPr>
          <a:xfrm>
            <a:off x="3226500" y="1347250"/>
            <a:ext cx="5202000" cy="2928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600"/>
              <a:buFont typeface="Nunito Light"/>
              <a:buChar char="●"/>
              <a:defRPr sz="1600"/>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
        <p:nvSpPr>
          <p:cNvPr id="39" name="Google Shape;39;p7"/>
          <p:cNvSpPr/>
          <p:nvPr/>
        </p:nvSpPr>
        <p:spPr>
          <a:xfrm flipH="1" rot="10800000">
            <a:off x="0" y="4929675"/>
            <a:ext cx="9144000" cy="2304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7"/>
          <p:cNvSpPr/>
          <p:nvPr/>
        </p:nvSpPr>
        <p:spPr>
          <a:xfrm flipH="1" rot="10800000">
            <a:off x="0" y="4811596"/>
            <a:ext cx="9144000" cy="119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1" name="Shape 41"/>
        <p:cNvGrpSpPr/>
        <p:nvPr/>
      </p:nvGrpSpPr>
      <p:grpSpPr>
        <a:xfrm>
          <a:off x="0" y="0"/>
          <a:ext cx="0" cy="0"/>
          <a:chOff x="0" y="0"/>
          <a:chExt cx="0" cy="0"/>
        </a:xfrm>
      </p:grpSpPr>
      <p:sp>
        <p:nvSpPr>
          <p:cNvPr id="42" name="Google Shape;42;p8"/>
          <p:cNvSpPr txBox="1"/>
          <p:nvPr>
            <p:ph type="title"/>
          </p:nvPr>
        </p:nvSpPr>
        <p:spPr>
          <a:xfrm>
            <a:off x="1072900" y="1002300"/>
            <a:ext cx="6998400" cy="23325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7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3" name="Google Shape;43;p8"/>
          <p:cNvSpPr/>
          <p:nvPr/>
        </p:nvSpPr>
        <p:spPr>
          <a:xfrm flipH="1" rot="10800000">
            <a:off x="0" y="4604475"/>
            <a:ext cx="9144000" cy="5556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8"/>
          <p:cNvSpPr/>
          <p:nvPr/>
        </p:nvSpPr>
        <p:spPr>
          <a:xfrm flipH="1" rot="10800000">
            <a:off x="0" y="4319675"/>
            <a:ext cx="9144000" cy="287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txBox="1"/>
          <p:nvPr>
            <p:ph type="title"/>
          </p:nvPr>
        </p:nvSpPr>
        <p:spPr>
          <a:xfrm>
            <a:off x="2116650" y="993150"/>
            <a:ext cx="4910700" cy="970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4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7" name="Google Shape;47;p9"/>
          <p:cNvSpPr txBox="1"/>
          <p:nvPr>
            <p:ph idx="1" type="subTitle"/>
          </p:nvPr>
        </p:nvSpPr>
        <p:spPr>
          <a:xfrm>
            <a:off x="2116650" y="1822650"/>
            <a:ext cx="4910700" cy="1501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8" name="Google Shape;48;p9"/>
          <p:cNvSpPr/>
          <p:nvPr/>
        </p:nvSpPr>
        <p:spPr>
          <a:xfrm flipH="1" rot="10800000">
            <a:off x="0" y="4319675"/>
            <a:ext cx="9144000" cy="287100"/>
          </a:xfrm>
          <a:prstGeom prst="rect">
            <a:avLst/>
          </a:prstGeom>
          <a:solidFill>
            <a:srgbClr val="D0E7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9"/>
          <p:cNvSpPr/>
          <p:nvPr/>
        </p:nvSpPr>
        <p:spPr>
          <a:xfrm flipH="1" rot="10800000">
            <a:off x="0" y="4604475"/>
            <a:ext cx="9144000" cy="555600"/>
          </a:xfrm>
          <a:prstGeom prst="rect">
            <a:avLst/>
          </a:prstGeom>
          <a:solidFill>
            <a:srgbClr val="B2D6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ph idx="2" type="pic"/>
          </p:nvPr>
        </p:nvSpPr>
        <p:spPr>
          <a:xfrm>
            <a:off x="0" y="0"/>
            <a:ext cx="9144000" cy="5143500"/>
          </a:xfrm>
          <a:prstGeom prst="rect">
            <a:avLst/>
          </a:prstGeom>
          <a:noFill/>
          <a:ln>
            <a:noFill/>
          </a:ln>
        </p:spPr>
      </p:sp>
      <p:sp>
        <p:nvSpPr>
          <p:cNvPr id="52" name="Google Shape;52;p10"/>
          <p:cNvSpPr txBox="1"/>
          <p:nvPr>
            <p:ph type="title"/>
          </p:nvPr>
        </p:nvSpPr>
        <p:spPr>
          <a:xfrm>
            <a:off x="722376" y="440655"/>
            <a:ext cx="4478400" cy="12621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theme" Target="../theme/theme1.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Roboto Slab"/>
              <a:buNone/>
              <a:defRPr sz="3500">
                <a:solidFill>
                  <a:schemeClr val="dk1"/>
                </a:solidFill>
                <a:latin typeface="Roboto Slab"/>
                <a:ea typeface="Roboto Slab"/>
                <a:cs typeface="Roboto Slab"/>
                <a:sym typeface="Roboto Slab"/>
              </a:defRPr>
            </a:lvl1pPr>
            <a:lvl2pPr lvl="1" rtl="0">
              <a:spcBef>
                <a:spcPts val="0"/>
              </a:spcBef>
              <a:spcAft>
                <a:spcPts val="0"/>
              </a:spcAft>
              <a:buClr>
                <a:schemeClr val="dk1"/>
              </a:buClr>
              <a:buSzPts val="3500"/>
              <a:buFont typeface="Roboto Slab"/>
              <a:buNone/>
              <a:defRPr sz="3500">
                <a:solidFill>
                  <a:schemeClr val="dk1"/>
                </a:solidFill>
                <a:latin typeface="Roboto Slab"/>
                <a:ea typeface="Roboto Slab"/>
                <a:cs typeface="Roboto Slab"/>
                <a:sym typeface="Roboto Slab"/>
              </a:defRPr>
            </a:lvl2pPr>
            <a:lvl3pPr lvl="2" rtl="0">
              <a:spcBef>
                <a:spcPts val="0"/>
              </a:spcBef>
              <a:spcAft>
                <a:spcPts val="0"/>
              </a:spcAft>
              <a:buClr>
                <a:schemeClr val="dk1"/>
              </a:buClr>
              <a:buSzPts val="3500"/>
              <a:buFont typeface="Roboto Slab"/>
              <a:buNone/>
              <a:defRPr sz="3500">
                <a:solidFill>
                  <a:schemeClr val="dk1"/>
                </a:solidFill>
                <a:latin typeface="Roboto Slab"/>
                <a:ea typeface="Roboto Slab"/>
                <a:cs typeface="Roboto Slab"/>
                <a:sym typeface="Roboto Slab"/>
              </a:defRPr>
            </a:lvl3pPr>
            <a:lvl4pPr lvl="3" rtl="0">
              <a:spcBef>
                <a:spcPts val="0"/>
              </a:spcBef>
              <a:spcAft>
                <a:spcPts val="0"/>
              </a:spcAft>
              <a:buClr>
                <a:schemeClr val="dk1"/>
              </a:buClr>
              <a:buSzPts val="3500"/>
              <a:buFont typeface="Roboto Slab"/>
              <a:buNone/>
              <a:defRPr sz="3500">
                <a:solidFill>
                  <a:schemeClr val="dk1"/>
                </a:solidFill>
                <a:latin typeface="Roboto Slab"/>
                <a:ea typeface="Roboto Slab"/>
                <a:cs typeface="Roboto Slab"/>
                <a:sym typeface="Roboto Slab"/>
              </a:defRPr>
            </a:lvl4pPr>
            <a:lvl5pPr lvl="4" rtl="0">
              <a:spcBef>
                <a:spcPts val="0"/>
              </a:spcBef>
              <a:spcAft>
                <a:spcPts val="0"/>
              </a:spcAft>
              <a:buClr>
                <a:schemeClr val="dk1"/>
              </a:buClr>
              <a:buSzPts val="3500"/>
              <a:buFont typeface="Roboto Slab"/>
              <a:buNone/>
              <a:defRPr sz="3500">
                <a:solidFill>
                  <a:schemeClr val="dk1"/>
                </a:solidFill>
                <a:latin typeface="Roboto Slab"/>
                <a:ea typeface="Roboto Slab"/>
                <a:cs typeface="Roboto Slab"/>
                <a:sym typeface="Roboto Slab"/>
              </a:defRPr>
            </a:lvl5pPr>
            <a:lvl6pPr lvl="5" rtl="0">
              <a:spcBef>
                <a:spcPts val="0"/>
              </a:spcBef>
              <a:spcAft>
                <a:spcPts val="0"/>
              </a:spcAft>
              <a:buClr>
                <a:schemeClr val="dk1"/>
              </a:buClr>
              <a:buSzPts val="3500"/>
              <a:buFont typeface="Roboto Slab"/>
              <a:buNone/>
              <a:defRPr sz="3500">
                <a:solidFill>
                  <a:schemeClr val="dk1"/>
                </a:solidFill>
                <a:latin typeface="Roboto Slab"/>
                <a:ea typeface="Roboto Slab"/>
                <a:cs typeface="Roboto Slab"/>
                <a:sym typeface="Roboto Slab"/>
              </a:defRPr>
            </a:lvl6pPr>
            <a:lvl7pPr lvl="6" rtl="0">
              <a:spcBef>
                <a:spcPts val="0"/>
              </a:spcBef>
              <a:spcAft>
                <a:spcPts val="0"/>
              </a:spcAft>
              <a:buClr>
                <a:schemeClr val="dk1"/>
              </a:buClr>
              <a:buSzPts val="3500"/>
              <a:buFont typeface="Roboto Slab"/>
              <a:buNone/>
              <a:defRPr sz="3500">
                <a:solidFill>
                  <a:schemeClr val="dk1"/>
                </a:solidFill>
                <a:latin typeface="Roboto Slab"/>
                <a:ea typeface="Roboto Slab"/>
                <a:cs typeface="Roboto Slab"/>
                <a:sym typeface="Roboto Slab"/>
              </a:defRPr>
            </a:lvl7pPr>
            <a:lvl8pPr lvl="7" rtl="0">
              <a:spcBef>
                <a:spcPts val="0"/>
              </a:spcBef>
              <a:spcAft>
                <a:spcPts val="0"/>
              </a:spcAft>
              <a:buClr>
                <a:schemeClr val="dk1"/>
              </a:buClr>
              <a:buSzPts val="3500"/>
              <a:buFont typeface="Roboto Slab"/>
              <a:buNone/>
              <a:defRPr sz="3500">
                <a:solidFill>
                  <a:schemeClr val="dk1"/>
                </a:solidFill>
                <a:latin typeface="Roboto Slab"/>
                <a:ea typeface="Roboto Slab"/>
                <a:cs typeface="Roboto Slab"/>
                <a:sym typeface="Roboto Slab"/>
              </a:defRPr>
            </a:lvl8pPr>
            <a:lvl9pPr lvl="8" rtl="0">
              <a:spcBef>
                <a:spcPts val="0"/>
              </a:spcBef>
              <a:spcAft>
                <a:spcPts val="0"/>
              </a:spcAft>
              <a:buClr>
                <a:schemeClr val="dk1"/>
              </a:buClr>
              <a:buSzPts val="3500"/>
              <a:buFont typeface="Roboto Slab"/>
              <a:buNone/>
              <a:defRPr sz="35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713400"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2"/>
              </a:buClr>
              <a:buSzPts val="1400"/>
              <a:buFont typeface="IBM Plex Sans"/>
              <a:buChar char="●"/>
              <a:defRPr>
                <a:solidFill>
                  <a:schemeClr val="dk1"/>
                </a:solidFill>
                <a:latin typeface="IBM Plex Sans"/>
                <a:ea typeface="IBM Plex Sans"/>
                <a:cs typeface="IBM Plex Sans"/>
                <a:sym typeface="IBM Plex Sans"/>
              </a:defRPr>
            </a:lvl1pPr>
            <a:lvl2pPr indent="-317500" lvl="1" marL="914400">
              <a:lnSpc>
                <a:spcPct val="115000"/>
              </a:lnSpc>
              <a:spcBef>
                <a:spcPts val="1600"/>
              </a:spcBef>
              <a:spcAft>
                <a:spcPts val="0"/>
              </a:spcAft>
              <a:buClr>
                <a:schemeClr val="dk1"/>
              </a:buClr>
              <a:buSzPts val="1400"/>
              <a:buFont typeface="IBM Plex Sans"/>
              <a:buChar char="○"/>
              <a:defRPr>
                <a:solidFill>
                  <a:schemeClr val="dk1"/>
                </a:solidFill>
                <a:latin typeface="IBM Plex Sans"/>
                <a:ea typeface="IBM Plex Sans"/>
                <a:cs typeface="IBM Plex Sans"/>
                <a:sym typeface="IBM Plex Sans"/>
              </a:defRPr>
            </a:lvl2pPr>
            <a:lvl3pPr indent="-317500" lvl="2" marL="1371600">
              <a:lnSpc>
                <a:spcPct val="115000"/>
              </a:lnSpc>
              <a:spcBef>
                <a:spcPts val="1600"/>
              </a:spcBef>
              <a:spcAft>
                <a:spcPts val="0"/>
              </a:spcAft>
              <a:buClr>
                <a:schemeClr val="dk1"/>
              </a:buClr>
              <a:buSzPts val="1400"/>
              <a:buFont typeface="IBM Plex Sans"/>
              <a:buChar char="■"/>
              <a:defRPr>
                <a:solidFill>
                  <a:schemeClr val="dk1"/>
                </a:solidFill>
                <a:latin typeface="IBM Plex Sans"/>
                <a:ea typeface="IBM Plex Sans"/>
                <a:cs typeface="IBM Plex Sans"/>
                <a:sym typeface="IBM Plex Sans"/>
              </a:defRPr>
            </a:lvl3pPr>
            <a:lvl4pPr indent="-317500" lvl="3" marL="1828800">
              <a:lnSpc>
                <a:spcPct val="115000"/>
              </a:lnSpc>
              <a:spcBef>
                <a:spcPts val="1600"/>
              </a:spcBef>
              <a:spcAft>
                <a:spcPts val="0"/>
              </a:spcAft>
              <a:buClr>
                <a:schemeClr val="dk1"/>
              </a:buClr>
              <a:buSzPts val="1400"/>
              <a:buFont typeface="IBM Plex Sans"/>
              <a:buChar char="●"/>
              <a:defRPr>
                <a:solidFill>
                  <a:schemeClr val="dk1"/>
                </a:solidFill>
                <a:latin typeface="IBM Plex Sans"/>
                <a:ea typeface="IBM Plex Sans"/>
                <a:cs typeface="IBM Plex Sans"/>
                <a:sym typeface="IBM Plex Sans"/>
              </a:defRPr>
            </a:lvl4pPr>
            <a:lvl5pPr indent="-317500" lvl="4" marL="2286000">
              <a:lnSpc>
                <a:spcPct val="115000"/>
              </a:lnSpc>
              <a:spcBef>
                <a:spcPts val="1600"/>
              </a:spcBef>
              <a:spcAft>
                <a:spcPts val="0"/>
              </a:spcAft>
              <a:buClr>
                <a:schemeClr val="dk1"/>
              </a:buClr>
              <a:buSzPts val="1400"/>
              <a:buFont typeface="IBM Plex Sans"/>
              <a:buChar char="○"/>
              <a:defRPr>
                <a:solidFill>
                  <a:schemeClr val="dk1"/>
                </a:solidFill>
                <a:latin typeface="IBM Plex Sans"/>
                <a:ea typeface="IBM Plex Sans"/>
                <a:cs typeface="IBM Plex Sans"/>
                <a:sym typeface="IBM Plex Sans"/>
              </a:defRPr>
            </a:lvl5pPr>
            <a:lvl6pPr indent="-317500" lvl="5" marL="2743200">
              <a:lnSpc>
                <a:spcPct val="115000"/>
              </a:lnSpc>
              <a:spcBef>
                <a:spcPts val="1600"/>
              </a:spcBef>
              <a:spcAft>
                <a:spcPts val="0"/>
              </a:spcAft>
              <a:buClr>
                <a:schemeClr val="dk1"/>
              </a:buClr>
              <a:buSzPts val="1400"/>
              <a:buFont typeface="IBM Plex Sans"/>
              <a:buChar char="■"/>
              <a:defRPr>
                <a:solidFill>
                  <a:schemeClr val="dk1"/>
                </a:solidFill>
                <a:latin typeface="IBM Plex Sans"/>
                <a:ea typeface="IBM Plex Sans"/>
                <a:cs typeface="IBM Plex Sans"/>
                <a:sym typeface="IBM Plex Sans"/>
              </a:defRPr>
            </a:lvl6pPr>
            <a:lvl7pPr indent="-317500" lvl="6" marL="3200400">
              <a:lnSpc>
                <a:spcPct val="115000"/>
              </a:lnSpc>
              <a:spcBef>
                <a:spcPts val="1600"/>
              </a:spcBef>
              <a:spcAft>
                <a:spcPts val="0"/>
              </a:spcAft>
              <a:buClr>
                <a:schemeClr val="dk1"/>
              </a:buClr>
              <a:buSzPts val="1400"/>
              <a:buFont typeface="IBM Plex Sans"/>
              <a:buChar char="●"/>
              <a:defRPr>
                <a:solidFill>
                  <a:schemeClr val="dk1"/>
                </a:solidFill>
                <a:latin typeface="IBM Plex Sans"/>
                <a:ea typeface="IBM Plex Sans"/>
                <a:cs typeface="IBM Plex Sans"/>
                <a:sym typeface="IBM Plex Sans"/>
              </a:defRPr>
            </a:lvl7pPr>
            <a:lvl8pPr indent="-317500" lvl="7" marL="3657600">
              <a:lnSpc>
                <a:spcPct val="115000"/>
              </a:lnSpc>
              <a:spcBef>
                <a:spcPts val="1600"/>
              </a:spcBef>
              <a:spcAft>
                <a:spcPts val="0"/>
              </a:spcAft>
              <a:buClr>
                <a:schemeClr val="dk1"/>
              </a:buClr>
              <a:buSzPts val="1400"/>
              <a:buFont typeface="IBM Plex Sans"/>
              <a:buChar char="○"/>
              <a:defRPr>
                <a:solidFill>
                  <a:schemeClr val="dk1"/>
                </a:solidFill>
                <a:latin typeface="IBM Plex Sans"/>
                <a:ea typeface="IBM Plex Sans"/>
                <a:cs typeface="IBM Plex Sans"/>
                <a:sym typeface="IBM Plex Sans"/>
              </a:defRPr>
            </a:lvl8pPr>
            <a:lvl9pPr indent="-317500" lvl="8" marL="4114800">
              <a:lnSpc>
                <a:spcPct val="115000"/>
              </a:lnSpc>
              <a:spcBef>
                <a:spcPts val="1600"/>
              </a:spcBef>
              <a:spcAft>
                <a:spcPts val="1600"/>
              </a:spcAft>
              <a:buClr>
                <a:schemeClr val="dk1"/>
              </a:buClr>
              <a:buSzPts val="1400"/>
              <a:buFont typeface="IBM Plex Sans"/>
              <a:buChar char="■"/>
              <a:defRPr>
                <a:solidFill>
                  <a:schemeClr val="dk1"/>
                </a:solidFill>
                <a:latin typeface="IBM Plex Sans"/>
                <a:ea typeface="IBM Plex Sans"/>
                <a:cs typeface="IBM Plex Sans"/>
                <a:sym typeface="IBM Plex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 Id="rId3" Type="http://schemas.openxmlformats.org/officeDocument/2006/relationships/image" Target="../media/image2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1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 Id="rId3" Type="http://schemas.openxmlformats.org/officeDocument/2006/relationships/image" Target="../media/image22.jpg"/><Relationship Id="rId4" Type="http://schemas.openxmlformats.org/officeDocument/2006/relationships/image" Target="../media/image1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 Id="rId3" Type="http://schemas.openxmlformats.org/officeDocument/2006/relationships/image" Target="../media/image17.jpg"/><Relationship Id="rId4" Type="http://schemas.openxmlformats.org/officeDocument/2006/relationships/image" Target="../media/image16.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 Id="rId3"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 Id="rId3"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comments" Target="../comments/comment1.xml"/><Relationship Id="rId4" Type="http://schemas.openxmlformats.org/officeDocument/2006/relationships/image" Target="../media/image26.png"/><Relationship Id="rId5" Type="http://schemas.openxmlformats.org/officeDocument/2006/relationships/image" Target="../media/image24.png"/><Relationship Id="rId6"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 Id="rId3" Type="http://schemas.openxmlformats.org/officeDocument/2006/relationships/image" Target="../media/image23.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2E6"/>
        </a:solidFill>
      </p:bgPr>
    </p:bg>
    <p:spTree>
      <p:nvGrpSpPr>
        <p:cNvPr id="197" name="Shape 197"/>
        <p:cNvGrpSpPr/>
        <p:nvPr/>
      </p:nvGrpSpPr>
      <p:grpSpPr>
        <a:xfrm>
          <a:off x="0" y="0"/>
          <a:ext cx="0" cy="0"/>
          <a:chOff x="0" y="0"/>
          <a:chExt cx="0" cy="0"/>
        </a:xfrm>
      </p:grpSpPr>
      <p:sp>
        <p:nvSpPr>
          <p:cNvPr id="198" name="Google Shape;198;p29"/>
          <p:cNvSpPr txBox="1"/>
          <p:nvPr>
            <p:ph type="ctrTitle"/>
          </p:nvPr>
        </p:nvSpPr>
        <p:spPr>
          <a:xfrm>
            <a:off x="713225" y="740375"/>
            <a:ext cx="7347300" cy="214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900"/>
              <a:t>The Impact of High Temperatures on Child Anthropometric Outcomes Worldwide</a:t>
            </a:r>
            <a:endParaRPr b="1" sz="3900"/>
          </a:p>
        </p:txBody>
      </p:sp>
      <p:sp>
        <p:nvSpPr>
          <p:cNvPr id="199" name="Google Shape;199;p29"/>
          <p:cNvSpPr txBox="1"/>
          <p:nvPr>
            <p:ph idx="1" type="subTitle"/>
          </p:nvPr>
        </p:nvSpPr>
        <p:spPr>
          <a:xfrm>
            <a:off x="713225" y="3753600"/>
            <a:ext cx="63186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Natalia Cancino,University of San Francisco 2023, MS IDEC.</a:t>
            </a:r>
            <a:endParaRPr/>
          </a:p>
        </p:txBody>
      </p:sp>
      <p:cxnSp>
        <p:nvCxnSpPr>
          <p:cNvPr id="200" name="Google Shape;200;p29"/>
          <p:cNvCxnSpPr/>
          <p:nvPr/>
        </p:nvCxnSpPr>
        <p:spPr>
          <a:xfrm>
            <a:off x="821725" y="2901300"/>
            <a:ext cx="3534900" cy="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38"/>
          <p:cNvSpPr txBox="1"/>
          <p:nvPr>
            <p:ph type="title"/>
          </p:nvPr>
        </p:nvSpPr>
        <p:spPr>
          <a:xfrm>
            <a:off x="0" y="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a:p>
            <a:pPr indent="0" lvl="0" marL="0" rtl="0" algn="l">
              <a:spcBef>
                <a:spcPts val="0"/>
              </a:spcBef>
              <a:spcAft>
                <a:spcPts val="0"/>
              </a:spcAft>
              <a:buNone/>
            </a:pPr>
            <a:r>
              <a:rPr lang="en" sz="2000">
                <a:solidFill>
                  <a:srgbClr val="5F8195"/>
                </a:solidFill>
              </a:rPr>
              <a:t>Summary </a:t>
            </a:r>
            <a:r>
              <a:rPr lang="en" sz="2000">
                <a:solidFill>
                  <a:srgbClr val="5F8195"/>
                </a:solidFill>
              </a:rPr>
              <a:t>Anthropometrics</a:t>
            </a:r>
            <a:endParaRPr sz="2000">
              <a:solidFill>
                <a:srgbClr val="5F8195"/>
              </a:solidFill>
            </a:endParaRPr>
          </a:p>
        </p:txBody>
      </p:sp>
      <p:pic>
        <p:nvPicPr>
          <p:cNvPr id="346" name="Google Shape;346;p38"/>
          <p:cNvPicPr preferRelativeResize="0"/>
          <p:nvPr/>
        </p:nvPicPr>
        <p:blipFill>
          <a:blip r:embed="rId3">
            <a:alphaModFix/>
          </a:blip>
          <a:stretch>
            <a:fillRect/>
          </a:stretch>
        </p:blipFill>
        <p:spPr>
          <a:xfrm>
            <a:off x="1312017" y="941950"/>
            <a:ext cx="4117933" cy="3833749"/>
          </a:xfrm>
          <a:prstGeom prst="rect">
            <a:avLst/>
          </a:prstGeom>
          <a:noFill/>
          <a:ln>
            <a:noFill/>
          </a:ln>
        </p:spPr>
      </p:pic>
      <p:graphicFrame>
        <p:nvGraphicFramePr>
          <p:cNvPr id="347" name="Google Shape;347;p38"/>
          <p:cNvGraphicFramePr/>
          <p:nvPr/>
        </p:nvGraphicFramePr>
        <p:xfrm>
          <a:off x="5839513" y="1526163"/>
          <a:ext cx="3000000" cy="3000000"/>
        </p:xfrm>
        <a:graphic>
          <a:graphicData uri="http://schemas.openxmlformats.org/drawingml/2006/table">
            <a:tbl>
              <a:tblPr>
                <a:noFill/>
                <a:tableStyleId>{0E16B097-EED8-40AA-BA26-40607DCDD5AB}</a:tableStyleId>
              </a:tblPr>
              <a:tblGrid>
                <a:gridCol w="1415750"/>
                <a:gridCol w="1415750"/>
              </a:tblGrid>
              <a:tr h="434525">
                <a:tc>
                  <a:txBody>
                    <a:bodyPr/>
                    <a:lstStyle/>
                    <a:p>
                      <a:pPr indent="0" lvl="0" marL="0" rtl="0" algn="ctr">
                        <a:spcBef>
                          <a:spcPts val="0"/>
                        </a:spcBef>
                        <a:spcAft>
                          <a:spcPts val="0"/>
                        </a:spcAft>
                        <a:buNone/>
                      </a:pPr>
                      <a:r>
                        <a:rPr b="1" lang="en"/>
                        <a:t>Underweight</a:t>
                      </a:r>
                      <a:endParaRPr b="1"/>
                    </a:p>
                  </a:txBody>
                  <a:tcPr marT="91425" marB="91425" marR="91425" marL="91425"/>
                </a:tc>
                <a:tc>
                  <a:txBody>
                    <a:bodyPr/>
                    <a:lstStyle/>
                    <a:p>
                      <a:pPr indent="0" lvl="0" marL="0" rtl="0" algn="ctr">
                        <a:spcBef>
                          <a:spcPts val="0"/>
                        </a:spcBef>
                        <a:spcAft>
                          <a:spcPts val="0"/>
                        </a:spcAft>
                        <a:buNone/>
                      </a:pPr>
                      <a:r>
                        <a:rPr lang="en"/>
                        <a:t> 21%</a:t>
                      </a:r>
                      <a:endParaRPr/>
                    </a:p>
                  </a:txBody>
                  <a:tcPr marT="91425" marB="91425" marR="91425" marL="91425"/>
                </a:tc>
              </a:tr>
            </a:tbl>
          </a:graphicData>
        </a:graphic>
      </p:graphicFrame>
      <p:graphicFrame>
        <p:nvGraphicFramePr>
          <p:cNvPr id="348" name="Google Shape;348;p38"/>
          <p:cNvGraphicFramePr/>
          <p:nvPr/>
        </p:nvGraphicFramePr>
        <p:xfrm>
          <a:off x="5839513" y="2700350"/>
          <a:ext cx="3000000" cy="3000000"/>
        </p:xfrm>
        <a:graphic>
          <a:graphicData uri="http://schemas.openxmlformats.org/drawingml/2006/table">
            <a:tbl>
              <a:tblPr>
                <a:noFill/>
                <a:tableStyleId>{0E16B097-EED8-40AA-BA26-40607DCDD5AB}</a:tableStyleId>
              </a:tblPr>
              <a:tblGrid>
                <a:gridCol w="1415750"/>
                <a:gridCol w="1415750"/>
              </a:tblGrid>
              <a:tr h="222600">
                <a:tc>
                  <a:txBody>
                    <a:bodyPr/>
                    <a:lstStyle/>
                    <a:p>
                      <a:pPr indent="0" lvl="0" marL="0" rtl="0" algn="ctr">
                        <a:spcBef>
                          <a:spcPts val="0"/>
                        </a:spcBef>
                        <a:spcAft>
                          <a:spcPts val="0"/>
                        </a:spcAft>
                        <a:buNone/>
                      </a:pPr>
                      <a:r>
                        <a:rPr b="1" lang="en"/>
                        <a:t>Stunting</a:t>
                      </a:r>
                      <a:endParaRPr b="1"/>
                    </a:p>
                  </a:txBody>
                  <a:tcPr marT="91425" marB="91425" marR="91425" marL="91425"/>
                </a:tc>
                <a:tc>
                  <a:txBody>
                    <a:bodyPr/>
                    <a:lstStyle/>
                    <a:p>
                      <a:pPr indent="0" lvl="0" marL="0" rtl="0" algn="ctr">
                        <a:spcBef>
                          <a:spcPts val="0"/>
                        </a:spcBef>
                        <a:spcAft>
                          <a:spcPts val="0"/>
                        </a:spcAft>
                        <a:buNone/>
                      </a:pPr>
                      <a:r>
                        <a:rPr lang="en"/>
                        <a:t> 38.3%</a:t>
                      </a:r>
                      <a:endParaRPr/>
                    </a:p>
                  </a:txBody>
                  <a:tcPr marT="91425" marB="91425" marR="91425" marL="91425"/>
                </a:tc>
              </a:tr>
            </a:tbl>
          </a:graphicData>
        </a:graphic>
      </p:graphicFrame>
      <p:graphicFrame>
        <p:nvGraphicFramePr>
          <p:cNvPr id="349" name="Google Shape;349;p38"/>
          <p:cNvGraphicFramePr/>
          <p:nvPr/>
        </p:nvGraphicFramePr>
        <p:xfrm>
          <a:off x="5839513" y="3971888"/>
          <a:ext cx="3000000" cy="3000000"/>
        </p:xfrm>
        <a:graphic>
          <a:graphicData uri="http://schemas.openxmlformats.org/drawingml/2006/table">
            <a:tbl>
              <a:tblPr>
                <a:noFill/>
                <a:tableStyleId>{0E16B097-EED8-40AA-BA26-40607DCDD5AB}</a:tableStyleId>
              </a:tblPr>
              <a:tblGrid>
                <a:gridCol w="1415750"/>
                <a:gridCol w="1415750"/>
              </a:tblGrid>
              <a:tr h="434525">
                <a:tc>
                  <a:txBody>
                    <a:bodyPr/>
                    <a:lstStyle/>
                    <a:p>
                      <a:pPr indent="0" lvl="0" marL="0" rtl="0" algn="ctr">
                        <a:spcBef>
                          <a:spcPts val="0"/>
                        </a:spcBef>
                        <a:spcAft>
                          <a:spcPts val="0"/>
                        </a:spcAft>
                        <a:buNone/>
                      </a:pPr>
                      <a:r>
                        <a:rPr b="1" lang="en"/>
                        <a:t>Wasting</a:t>
                      </a:r>
                      <a:endParaRPr b="1"/>
                    </a:p>
                  </a:txBody>
                  <a:tcPr marT="91425" marB="91425" marR="91425" marL="91425"/>
                </a:tc>
                <a:tc>
                  <a:txBody>
                    <a:bodyPr/>
                    <a:lstStyle/>
                    <a:p>
                      <a:pPr indent="0" lvl="0" marL="0" rtl="0" algn="ctr">
                        <a:spcBef>
                          <a:spcPts val="0"/>
                        </a:spcBef>
                        <a:spcAft>
                          <a:spcPts val="0"/>
                        </a:spcAft>
                        <a:buNone/>
                      </a:pPr>
                      <a:r>
                        <a:rPr lang="en"/>
                        <a:t> 8.3%</a:t>
                      </a:r>
                      <a:endParaRPr/>
                    </a:p>
                  </a:txBody>
                  <a:tcPr marT="91425" marB="91425" marR="91425" marL="91425"/>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9"/>
          <p:cNvSpPr txBox="1"/>
          <p:nvPr>
            <p:ph type="title"/>
          </p:nvPr>
        </p:nvSpPr>
        <p:spPr>
          <a:xfrm>
            <a:off x="0" y="0"/>
            <a:ext cx="896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a:p>
            <a:pPr indent="0" lvl="0" marL="0" rtl="0" algn="l">
              <a:spcBef>
                <a:spcPts val="0"/>
              </a:spcBef>
              <a:spcAft>
                <a:spcPts val="0"/>
              </a:spcAft>
              <a:buNone/>
            </a:pPr>
            <a:r>
              <a:rPr lang="en" sz="1500">
                <a:solidFill>
                  <a:srgbClr val="5F8195"/>
                </a:solidFill>
              </a:rPr>
              <a:t>Temperature Effects on anthropometric outcomes on children</a:t>
            </a:r>
            <a:endParaRPr sz="1500">
              <a:solidFill>
                <a:srgbClr val="7994A9"/>
              </a:solidFill>
            </a:endParaRPr>
          </a:p>
        </p:txBody>
      </p:sp>
      <p:graphicFrame>
        <p:nvGraphicFramePr>
          <p:cNvPr id="355" name="Google Shape;355;p39"/>
          <p:cNvGraphicFramePr/>
          <p:nvPr/>
        </p:nvGraphicFramePr>
        <p:xfrm>
          <a:off x="981075" y="904875"/>
          <a:ext cx="3000000" cy="3000000"/>
        </p:xfrm>
        <a:graphic>
          <a:graphicData uri="http://schemas.openxmlformats.org/drawingml/2006/table">
            <a:tbl>
              <a:tblPr>
                <a:noFill/>
                <a:tableStyleId>{4E9B5400-29E4-42F6-A3E5-92AC9F73F8BF}</a:tableStyleId>
              </a:tblPr>
              <a:tblGrid>
                <a:gridCol w="1095375"/>
                <a:gridCol w="762000"/>
                <a:gridCol w="762000"/>
                <a:gridCol w="762000"/>
                <a:gridCol w="752475"/>
                <a:gridCol w="762000"/>
                <a:gridCol w="762000"/>
                <a:gridCol w="762000"/>
                <a:gridCol w="762000"/>
              </a:tblGrid>
              <a:tr h="238125">
                <a:tc>
                  <a:txBody>
                    <a:bodyPr/>
                    <a:lstStyle/>
                    <a:p>
                      <a:pPr indent="0" lvl="0" marL="0" rtl="0" algn="ctr">
                        <a:lnSpc>
                          <a:spcPct val="115000"/>
                        </a:lnSpc>
                        <a:spcBef>
                          <a:spcPts val="0"/>
                        </a:spcBef>
                        <a:spcAft>
                          <a:spcPts val="0"/>
                        </a:spcAft>
                        <a:buNone/>
                      </a:pPr>
                      <a:r>
                        <a:rPr lang="en" sz="900">
                          <a:solidFill>
                            <a:srgbClr val="345CAC"/>
                          </a:solidFill>
                        </a:rPr>
                        <a:t> </a:t>
                      </a:r>
                      <a:endParaRPr sz="900">
                        <a:solidFill>
                          <a:srgbClr val="345CAC"/>
                        </a:solidFill>
                      </a:endParaRPr>
                    </a:p>
                  </a:txBody>
                  <a:tcPr marT="9525" marB="91425" marR="9525" marL="9525" anchor="ctr">
                    <a:lnT cap="flat" cmpd="sng" w="12700">
                      <a:solidFill>
                        <a:srgbClr val="345CAC"/>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rPr>
                        <a:t>1</a:t>
                      </a:r>
                      <a:endParaRPr sz="900">
                        <a:solidFill>
                          <a:srgbClr val="345CAC"/>
                        </a:solidFill>
                      </a:endParaRPr>
                    </a:p>
                  </a:txBody>
                  <a:tcPr marT="9525" marB="91425" marR="9525" marL="9525" anchor="ctr">
                    <a:lnT cap="flat" cmpd="sng" w="12700">
                      <a:solidFill>
                        <a:srgbClr val="345CAC"/>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rPr>
                        <a:t>2</a:t>
                      </a:r>
                      <a:endParaRPr sz="900">
                        <a:solidFill>
                          <a:srgbClr val="345CAC"/>
                        </a:solidFill>
                      </a:endParaRPr>
                    </a:p>
                  </a:txBody>
                  <a:tcPr marT="9525" marB="91425" marR="9525" marL="9525" anchor="ctr">
                    <a:lnT cap="flat" cmpd="sng" w="12700">
                      <a:solidFill>
                        <a:srgbClr val="345CAC"/>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rPr>
                        <a:t>3</a:t>
                      </a:r>
                      <a:endParaRPr sz="900">
                        <a:solidFill>
                          <a:srgbClr val="345CAC"/>
                        </a:solidFill>
                      </a:endParaRPr>
                    </a:p>
                  </a:txBody>
                  <a:tcPr marT="9525" marB="91425" marR="9525" marL="9525" anchor="ctr">
                    <a:lnT cap="flat" cmpd="sng" w="12700">
                      <a:solidFill>
                        <a:srgbClr val="345CAC"/>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rPr>
                        <a:t>4</a:t>
                      </a:r>
                      <a:endParaRPr sz="900">
                        <a:solidFill>
                          <a:srgbClr val="345CAC"/>
                        </a:solidFill>
                      </a:endParaRPr>
                    </a:p>
                  </a:txBody>
                  <a:tcPr marT="9525" marB="91425" marR="9525" marL="9525" anchor="ctr">
                    <a:lnT cap="flat" cmpd="sng" w="12700">
                      <a:solidFill>
                        <a:srgbClr val="345CAC"/>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rPr>
                        <a:t>5</a:t>
                      </a:r>
                      <a:endParaRPr sz="900">
                        <a:solidFill>
                          <a:srgbClr val="345CAC"/>
                        </a:solidFill>
                      </a:endParaRPr>
                    </a:p>
                  </a:txBody>
                  <a:tcPr marT="9525" marB="91425" marR="9525" marL="9525" anchor="ctr">
                    <a:lnT cap="flat" cmpd="sng" w="12700">
                      <a:solidFill>
                        <a:srgbClr val="345CAC"/>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rPr>
                        <a:t>6</a:t>
                      </a:r>
                      <a:endParaRPr sz="900">
                        <a:solidFill>
                          <a:srgbClr val="345CAC"/>
                        </a:solidFill>
                      </a:endParaRPr>
                    </a:p>
                  </a:txBody>
                  <a:tcPr marT="9525" marB="91425" marR="9525" marL="9525" anchor="ctr">
                    <a:lnT cap="flat" cmpd="sng" w="12700">
                      <a:solidFill>
                        <a:srgbClr val="345CAC"/>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rPr>
                        <a:t>7</a:t>
                      </a:r>
                      <a:endParaRPr sz="900">
                        <a:solidFill>
                          <a:srgbClr val="345CAC"/>
                        </a:solidFill>
                      </a:endParaRPr>
                    </a:p>
                  </a:txBody>
                  <a:tcPr marT="9525" marB="91425" marR="9525" marL="9525" anchor="ctr">
                    <a:lnT cap="flat" cmpd="sng" w="12700">
                      <a:solidFill>
                        <a:srgbClr val="345CAC"/>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rPr>
                        <a:t>8</a:t>
                      </a:r>
                      <a:endParaRPr sz="900">
                        <a:solidFill>
                          <a:srgbClr val="345CAC"/>
                        </a:solidFill>
                      </a:endParaRPr>
                    </a:p>
                  </a:txBody>
                  <a:tcPr marT="9525" marB="91425" marR="9525" marL="9525" anchor="ctr">
                    <a:lnT cap="flat" cmpd="sng" w="12700">
                      <a:solidFill>
                        <a:srgbClr val="345CAC"/>
                      </a:solidFill>
                      <a:prstDash val="solid"/>
                      <a:round/>
                      <a:headEnd len="sm" w="sm" type="none"/>
                      <a:tailEnd len="sm" w="sm" type="none"/>
                    </a:lnT>
                  </a:tcPr>
                </a:tc>
              </a:tr>
              <a:tr h="257175">
                <a:tc>
                  <a:txBody>
                    <a:bodyPr/>
                    <a:lstStyle/>
                    <a:p>
                      <a:pPr indent="0" lvl="0" marL="0" rtl="0" algn="ctr">
                        <a:lnSpc>
                          <a:spcPct val="115000"/>
                        </a:lnSpc>
                        <a:spcBef>
                          <a:spcPts val="0"/>
                        </a:spcBef>
                        <a:spcAft>
                          <a:spcPts val="0"/>
                        </a:spcAft>
                        <a:buNone/>
                      </a:pPr>
                      <a:r>
                        <a:rPr lang="en" sz="900">
                          <a:solidFill>
                            <a:srgbClr val="345CAC"/>
                          </a:solidFill>
                        </a:rPr>
                        <a:t>VARIABLES</a:t>
                      </a:r>
                      <a:endParaRPr sz="900">
                        <a:solidFill>
                          <a:srgbClr val="345CAC"/>
                        </a:solidFill>
                      </a:endParaRPr>
                    </a:p>
                  </a:txBody>
                  <a:tcPr marT="9525" marB="91425" marR="9525" marL="9525" anchor="ctr">
                    <a:lnB cap="flat" cmpd="sng" w="63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900">
                          <a:solidFill>
                            <a:srgbClr val="345CAC"/>
                          </a:solidFill>
                        </a:rPr>
                        <a:t>WAZ</a:t>
                      </a:r>
                      <a:endParaRPr sz="900">
                        <a:solidFill>
                          <a:srgbClr val="345CAC"/>
                        </a:solidFill>
                      </a:endParaRPr>
                    </a:p>
                  </a:txBody>
                  <a:tcPr marT="9525" marB="91425" marR="9525" marL="9525" anchor="ctr">
                    <a:lnB cap="flat" cmpd="sng" w="63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900">
                          <a:solidFill>
                            <a:srgbClr val="345CAC"/>
                          </a:solidFill>
                        </a:rPr>
                        <a:t>WAZ</a:t>
                      </a:r>
                      <a:endParaRPr sz="900">
                        <a:solidFill>
                          <a:srgbClr val="345CAC"/>
                        </a:solidFill>
                      </a:endParaRPr>
                    </a:p>
                  </a:txBody>
                  <a:tcPr marT="9525" marB="91425" marR="9525" marL="9525" anchor="ctr">
                    <a:lnB cap="flat" cmpd="sng" w="63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900">
                          <a:solidFill>
                            <a:srgbClr val="345CAC"/>
                          </a:solidFill>
                        </a:rPr>
                        <a:t>HAZ</a:t>
                      </a:r>
                      <a:endParaRPr sz="900">
                        <a:solidFill>
                          <a:srgbClr val="345CAC"/>
                        </a:solidFill>
                      </a:endParaRPr>
                    </a:p>
                  </a:txBody>
                  <a:tcPr marT="9525" marB="91425" marR="9525" marL="9525" anchor="ctr">
                    <a:lnB cap="flat" cmpd="sng" w="63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900">
                          <a:solidFill>
                            <a:srgbClr val="345CAC"/>
                          </a:solidFill>
                        </a:rPr>
                        <a:t>HAZ</a:t>
                      </a:r>
                      <a:endParaRPr sz="900">
                        <a:solidFill>
                          <a:srgbClr val="345CAC"/>
                        </a:solidFill>
                      </a:endParaRPr>
                    </a:p>
                  </a:txBody>
                  <a:tcPr marT="9525" marB="91425" marR="9525" marL="9525" anchor="ctr">
                    <a:lnB cap="flat" cmpd="sng" w="63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900">
                          <a:solidFill>
                            <a:srgbClr val="345CAC"/>
                          </a:solidFill>
                        </a:rPr>
                        <a:t>WHZ</a:t>
                      </a:r>
                      <a:endParaRPr sz="900">
                        <a:solidFill>
                          <a:srgbClr val="345CAC"/>
                        </a:solidFill>
                      </a:endParaRPr>
                    </a:p>
                  </a:txBody>
                  <a:tcPr marT="9525" marB="91425" marR="9525" marL="9525" anchor="ctr">
                    <a:lnB cap="flat" cmpd="sng" w="63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900">
                          <a:solidFill>
                            <a:srgbClr val="345CAC"/>
                          </a:solidFill>
                        </a:rPr>
                        <a:t>WHZ</a:t>
                      </a:r>
                      <a:endParaRPr sz="900">
                        <a:solidFill>
                          <a:srgbClr val="345CAC"/>
                        </a:solidFill>
                      </a:endParaRPr>
                    </a:p>
                  </a:txBody>
                  <a:tcPr marT="9525" marB="91425" marR="9525" marL="9525" anchor="ctr">
                    <a:lnB cap="flat" cmpd="sng" w="63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900">
                          <a:solidFill>
                            <a:srgbClr val="345CAC"/>
                          </a:solidFill>
                        </a:rPr>
                        <a:t>BMI</a:t>
                      </a:r>
                      <a:endParaRPr sz="900">
                        <a:solidFill>
                          <a:srgbClr val="345CAC"/>
                        </a:solidFill>
                      </a:endParaRPr>
                    </a:p>
                  </a:txBody>
                  <a:tcPr marT="9525" marB="91425" marR="9525" marL="9525" anchor="ctr">
                    <a:lnB cap="flat" cmpd="sng" w="635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900">
                          <a:solidFill>
                            <a:srgbClr val="345CAC"/>
                          </a:solidFill>
                        </a:rPr>
                        <a:t>BMI</a:t>
                      </a:r>
                      <a:endParaRPr sz="900">
                        <a:solidFill>
                          <a:srgbClr val="345CAC"/>
                        </a:solidFill>
                      </a:endParaRPr>
                    </a:p>
                  </a:txBody>
                  <a:tcPr marT="9525" marB="91425" marR="9525" marL="9525" anchor="ctr">
                    <a:lnB cap="flat" cmpd="sng" w="6350">
                      <a:solidFill>
                        <a:srgbClr val="000000"/>
                      </a:solidFill>
                      <a:prstDash val="solid"/>
                      <a:round/>
                      <a:headEnd len="sm" w="sm" type="none"/>
                      <a:tailEnd len="sm" w="sm" type="none"/>
                    </a:lnB>
                  </a:tcPr>
                </a:tc>
              </a:tr>
              <a:tr h="238125">
                <a:tc rowSpan="2">
                  <a:txBody>
                    <a:bodyPr/>
                    <a:lstStyle/>
                    <a:p>
                      <a:pPr indent="0" lvl="0" marL="0" rtl="0" algn="ctr">
                        <a:lnSpc>
                          <a:spcPct val="115000"/>
                        </a:lnSpc>
                        <a:spcBef>
                          <a:spcPts val="0"/>
                        </a:spcBef>
                        <a:spcAft>
                          <a:spcPts val="0"/>
                        </a:spcAft>
                        <a:buNone/>
                      </a:pPr>
                      <a:r>
                        <a:rPr lang="en" sz="900">
                          <a:solidFill>
                            <a:srgbClr val="345CAC"/>
                          </a:solidFill>
                        </a:rPr>
                        <a:t>Monthly Temperature</a:t>
                      </a:r>
                      <a:endParaRPr sz="900">
                        <a:solidFill>
                          <a:srgbClr val="345CAC"/>
                        </a:solidFill>
                      </a:endParaRPr>
                    </a:p>
                  </a:txBody>
                  <a:tcPr marT="9525" marB="91425" marR="9525" marL="9525" anchor="ctr">
                    <a:lnT cap="flat" cmpd="sng" w="635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-0.0500***</a:t>
                      </a:r>
                      <a:endParaRPr sz="900">
                        <a:solidFill>
                          <a:srgbClr val="345CAC"/>
                        </a:solidFill>
                        <a:latin typeface="Calibri"/>
                        <a:ea typeface="Calibri"/>
                        <a:cs typeface="Calibri"/>
                        <a:sym typeface="Calibri"/>
                      </a:endParaRPr>
                    </a:p>
                  </a:txBody>
                  <a:tcPr marT="9525" marB="91425" marR="9525" marL="9525" anchor="ctr">
                    <a:lnT cap="flat" cmpd="sng" w="635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-0.0176***</a:t>
                      </a:r>
                      <a:endParaRPr sz="900">
                        <a:solidFill>
                          <a:srgbClr val="345CAC"/>
                        </a:solidFill>
                        <a:latin typeface="Calibri"/>
                        <a:ea typeface="Calibri"/>
                        <a:cs typeface="Calibri"/>
                        <a:sym typeface="Calibri"/>
                      </a:endParaRPr>
                    </a:p>
                  </a:txBody>
                  <a:tcPr marT="9525" marB="91425" marR="9525" marL="9525" anchor="ctr">
                    <a:lnT cap="flat" cmpd="sng" w="635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-0.0185***</a:t>
                      </a:r>
                      <a:endParaRPr sz="900">
                        <a:solidFill>
                          <a:srgbClr val="345CAC"/>
                        </a:solidFill>
                        <a:latin typeface="Calibri"/>
                        <a:ea typeface="Calibri"/>
                        <a:cs typeface="Calibri"/>
                        <a:sym typeface="Calibri"/>
                      </a:endParaRPr>
                    </a:p>
                  </a:txBody>
                  <a:tcPr marT="9525" marB="91425" marR="9525" marL="9525" anchor="ctr">
                    <a:lnT cap="flat" cmpd="sng" w="635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0.00377</a:t>
                      </a:r>
                      <a:endParaRPr sz="900">
                        <a:solidFill>
                          <a:srgbClr val="345CAC"/>
                        </a:solidFill>
                        <a:latin typeface="Calibri"/>
                        <a:ea typeface="Calibri"/>
                        <a:cs typeface="Calibri"/>
                        <a:sym typeface="Calibri"/>
                      </a:endParaRPr>
                    </a:p>
                  </a:txBody>
                  <a:tcPr marT="9525" marB="91425" marR="9525" marL="9525" anchor="ctr">
                    <a:lnT cap="flat" cmpd="sng" w="635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-0.0525***</a:t>
                      </a:r>
                      <a:endParaRPr sz="900">
                        <a:solidFill>
                          <a:srgbClr val="345CAC"/>
                        </a:solidFill>
                        <a:latin typeface="Calibri"/>
                        <a:ea typeface="Calibri"/>
                        <a:cs typeface="Calibri"/>
                        <a:sym typeface="Calibri"/>
                      </a:endParaRPr>
                    </a:p>
                  </a:txBody>
                  <a:tcPr marT="9525" marB="91425" marR="9525" marL="9525" anchor="ctr">
                    <a:lnT cap="flat" cmpd="sng" w="635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-0.0260***</a:t>
                      </a:r>
                      <a:endParaRPr sz="900">
                        <a:solidFill>
                          <a:srgbClr val="345CAC"/>
                        </a:solidFill>
                        <a:latin typeface="Calibri"/>
                        <a:ea typeface="Calibri"/>
                        <a:cs typeface="Calibri"/>
                        <a:sym typeface="Calibri"/>
                      </a:endParaRPr>
                    </a:p>
                  </a:txBody>
                  <a:tcPr marT="9525" marB="91425" marR="9525" marL="9525" anchor="ctr">
                    <a:lnT cap="flat" cmpd="sng" w="635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-0.0497***</a:t>
                      </a:r>
                      <a:endParaRPr sz="900">
                        <a:solidFill>
                          <a:srgbClr val="345CAC"/>
                        </a:solidFill>
                        <a:latin typeface="Calibri"/>
                        <a:ea typeface="Calibri"/>
                        <a:cs typeface="Calibri"/>
                        <a:sym typeface="Calibri"/>
                      </a:endParaRPr>
                    </a:p>
                  </a:txBody>
                  <a:tcPr marT="9525" marB="91425" marR="9525" marL="9525" anchor="ctr">
                    <a:lnT cap="flat" cmpd="sng" w="635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-0.0263***</a:t>
                      </a:r>
                      <a:endParaRPr sz="900">
                        <a:solidFill>
                          <a:srgbClr val="345CAC"/>
                        </a:solidFill>
                        <a:latin typeface="Calibri"/>
                        <a:ea typeface="Calibri"/>
                        <a:cs typeface="Calibri"/>
                        <a:sym typeface="Calibri"/>
                      </a:endParaRPr>
                    </a:p>
                  </a:txBody>
                  <a:tcPr marT="9525" marB="91425" marR="9525" marL="9525" anchor="ctr">
                    <a:lnT cap="flat" cmpd="sng" w="6350">
                      <a:solidFill>
                        <a:srgbClr val="000000"/>
                      </a:solidFill>
                      <a:prstDash val="solid"/>
                      <a:round/>
                      <a:headEnd len="sm" w="sm" type="none"/>
                      <a:tailEnd len="sm" w="sm" type="none"/>
                    </a:lnT>
                  </a:tcPr>
                </a:tc>
              </a:tr>
              <a:tr h="257175">
                <a:tc vMerge="1"/>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-0.00436</a:t>
                      </a:r>
                      <a:endParaRPr sz="900">
                        <a:solidFill>
                          <a:srgbClr val="345CAC"/>
                        </a:solidFill>
                        <a:latin typeface="Calibri"/>
                        <a:ea typeface="Calibri"/>
                        <a:cs typeface="Calibri"/>
                        <a:sym typeface="Calibri"/>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-0.00349</a:t>
                      </a:r>
                      <a:endParaRPr sz="900">
                        <a:solidFill>
                          <a:srgbClr val="345CAC"/>
                        </a:solidFill>
                        <a:latin typeface="Calibri"/>
                        <a:ea typeface="Calibri"/>
                        <a:cs typeface="Calibri"/>
                        <a:sym typeface="Calibri"/>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-0.005</a:t>
                      </a:r>
                      <a:endParaRPr sz="900">
                        <a:solidFill>
                          <a:srgbClr val="345CAC"/>
                        </a:solidFill>
                        <a:latin typeface="Calibri"/>
                        <a:ea typeface="Calibri"/>
                        <a:cs typeface="Calibri"/>
                        <a:sym typeface="Calibri"/>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-0.00389</a:t>
                      </a:r>
                      <a:endParaRPr sz="900">
                        <a:solidFill>
                          <a:srgbClr val="345CAC"/>
                        </a:solidFill>
                        <a:latin typeface="Calibri"/>
                        <a:ea typeface="Calibri"/>
                        <a:cs typeface="Calibri"/>
                        <a:sym typeface="Calibri"/>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-0.00323</a:t>
                      </a:r>
                      <a:endParaRPr sz="900">
                        <a:solidFill>
                          <a:srgbClr val="345CAC"/>
                        </a:solidFill>
                        <a:latin typeface="Calibri"/>
                        <a:ea typeface="Calibri"/>
                        <a:cs typeface="Calibri"/>
                        <a:sym typeface="Calibri"/>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-0.00288</a:t>
                      </a:r>
                      <a:endParaRPr sz="900">
                        <a:solidFill>
                          <a:srgbClr val="345CAC"/>
                        </a:solidFill>
                        <a:latin typeface="Calibri"/>
                        <a:ea typeface="Calibri"/>
                        <a:cs typeface="Calibri"/>
                        <a:sym typeface="Calibri"/>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-0.00313</a:t>
                      </a:r>
                      <a:endParaRPr sz="900">
                        <a:solidFill>
                          <a:srgbClr val="345CAC"/>
                        </a:solidFill>
                        <a:latin typeface="Calibri"/>
                        <a:ea typeface="Calibri"/>
                        <a:cs typeface="Calibri"/>
                        <a:sym typeface="Calibri"/>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-0.00284</a:t>
                      </a:r>
                      <a:endParaRPr sz="900">
                        <a:solidFill>
                          <a:srgbClr val="345CAC"/>
                        </a:solidFill>
                        <a:latin typeface="Calibri"/>
                        <a:ea typeface="Calibri"/>
                        <a:cs typeface="Calibri"/>
                        <a:sym typeface="Calibri"/>
                      </a:endParaRPr>
                    </a:p>
                  </a:txBody>
                  <a:tcPr marT="9525" marB="91425" marR="9525" marL="9525" anchor="ctr"/>
                </a:tc>
              </a:tr>
              <a:tr h="257175">
                <a:tc>
                  <a:txBody>
                    <a:bodyPr/>
                    <a:lstStyle/>
                    <a:p>
                      <a:pPr indent="0" lvl="0" marL="0" rtl="0" algn="ctr">
                        <a:lnSpc>
                          <a:spcPct val="115000"/>
                        </a:lnSpc>
                        <a:spcBef>
                          <a:spcPts val="0"/>
                        </a:spcBef>
                        <a:spcAft>
                          <a:spcPts val="0"/>
                        </a:spcAft>
                        <a:buNone/>
                      </a:pPr>
                      <a:r>
                        <a:rPr lang="en" sz="900">
                          <a:solidFill>
                            <a:srgbClr val="345CAC"/>
                          </a:solidFill>
                        </a:rPr>
                        <a:t>Constant</a:t>
                      </a:r>
                      <a:endParaRPr sz="900">
                        <a:solidFill>
                          <a:srgbClr val="345CAC"/>
                        </a:solidFill>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0.197*</a:t>
                      </a:r>
                      <a:endParaRPr sz="900">
                        <a:solidFill>
                          <a:srgbClr val="345CAC"/>
                        </a:solidFill>
                        <a:latin typeface="Calibri"/>
                        <a:ea typeface="Calibri"/>
                        <a:cs typeface="Calibri"/>
                        <a:sym typeface="Calibri"/>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-0.551***</a:t>
                      </a:r>
                      <a:endParaRPr sz="900">
                        <a:solidFill>
                          <a:srgbClr val="345CAC"/>
                        </a:solidFill>
                        <a:latin typeface="Calibri"/>
                        <a:ea typeface="Calibri"/>
                        <a:cs typeface="Calibri"/>
                        <a:sym typeface="Calibri"/>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-1.102***</a:t>
                      </a:r>
                      <a:endParaRPr sz="900">
                        <a:solidFill>
                          <a:srgbClr val="345CAC"/>
                        </a:solidFill>
                        <a:latin typeface="Calibri"/>
                        <a:ea typeface="Calibri"/>
                        <a:cs typeface="Calibri"/>
                        <a:sym typeface="Calibri"/>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-1.617***</a:t>
                      </a:r>
                      <a:endParaRPr sz="900">
                        <a:solidFill>
                          <a:srgbClr val="345CAC"/>
                        </a:solidFill>
                        <a:latin typeface="Calibri"/>
                        <a:ea typeface="Calibri"/>
                        <a:cs typeface="Calibri"/>
                        <a:sym typeface="Calibri"/>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1.095***</a:t>
                      </a:r>
                      <a:endParaRPr sz="900">
                        <a:solidFill>
                          <a:srgbClr val="345CAC"/>
                        </a:solidFill>
                        <a:latin typeface="Calibri"/>
                        <a:ea typeface="Calibri"/>
                        <a:cs typeface="Calibri"/>
                        <a:sym typeface="Calibri"/>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0.481***</a:t>
                      </a:r>
                      <a:endParaRPr sz="900">
                        <a:solidFill>
                          <a:srgbClr val="345CAC"/>
                        </a:solidFill>
                        <a:latin typeface="Calibri"/>
                        <a:ea typeface="Calibri"/>
                        <a:cs typeface="Calibri"/>
                        <a:sym typeface="Calibri"/>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1.220***</a:t>
                      </a:r>
                      <a:endParaRPr sz="900">
                        <a:solidFill>
                          <a:srgbClr val="345CAC"/>
                        </a:solidFill>
                        <a:latin typeface="Calibri"/>
                        <a:ea typeface="Calibri"/>
                        <a:cs typeface="Calibri"/>
                        <a:sym typeface="Calibri"/>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0.680***</a:t>
                      </a:r>
                      <a:endParaRPr sz="900">
                        <a:solidFill>
                          <a:srgbClr val="345CAC"/>
                        </a:solidFill>
                        <a:latin typeface="Calibri"/>
                        <a:ea typeface="Calibri"/>
                        <a:cs typeface="Calibri"/>
                        <a:sym typeface="Calibri"/>
                      </a:endParaRPr>
                    </a:p>
                  </a:txBody>
                  <a:tcPr marT="9525" marB="91425" marR="9525" marL="9525" anchor="ctr"/>
                </a:tc>
              </a:tr>
              <a:tr h="257175">
                <a:tc>
                  <a:txBody>
                    <a:bodyPr/>
                    <a:lstStyle/>
                    <a:p>
                      <a:pPr indent="0" lvl="0" marL="0" rtl="0" algn="ctr">
                        <a:lnSpc>
                          <a:spcPct val="115000"/>
                        </a:lnSpc>
                        <a:spcBef>
                          <a:spcPts val="0"/>
                        </a:spcBef>
                        <a:spcAft>
                          <a:spcPts val="0"/>
                        </a:spcAft>
                        <a:buNone/>
                      </a:pPr>
                      <a:r>
                        <a:rPr lang="en" sz="900">
                          <a:solidFill>
                            <a:srgbClr val="345CAC"/>
                          </a:solidFill>
                        </a:rPr>
                        <a:t> </a:t>
                      </a:r>
                      <a:endParaRPr sz="900">
                        <a:solidFill>
                          <a:srgbClr val="345CAC"/>
                        </a:solidFill>
                      </a:endParaRPr>
                    </a:p>
                  </a:txBody>
                  <a:tcPr marT="9525" marB="91425" marR="9525" marL="9525" anchor="ctr">
                    <a:lnB cap="flat" cmpd="sng" w="254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-0.107</a:t>
                      </a:r>
                      <a:endParaRPr sz="900">
                        <a:solidFill>
                          <a:srgbClr val="345CAC"/>
                        </a:solidFill>
                        <a:latin typeface="Calibri"/>
                        <a:ea typeface="Calibri"/>
                        <a:cs typeface="Calibri"/>
                        <a:sym typeface="Calibri"/>
                      </a:endParaRPr>
                    </a:p>
                  </a:txBody>
                  <a:tcPr marT="9525" marB="91425" marR="9525" marL="9525" anchor="ctr">
                    <a:lnB cap="flat" cmpd="sng" w="254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-0.079</a:t>
                      </a:r>
                      <a:endParaRPr sz="900">
                        <a:solidFill>
                          <a:srgbClr val="345CAC"/>
                        </a:solidFill>
                        <a:latin typeface="Calibri"/>
                        <a:ea typeface="Calibri"/>
                        <a:cs typeface="Calibri"/>
                        <a:sym typeface="Calibri"/>
                      </a:endParaRPr>
                    </a:p>
                  </a:txBody>
                  <a:tcPr marT="9525" marB="91425" marR="9525" marL="9525" anchor="ctr">
                    <a:lnB cap="flat" cmpd="sng" w="254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-0.126</a:t>
                      </a:r>
                      <a:endParaRPr sz="900">
                        <a:solidFill>
                          <a:srgbClr val="345CAC"/>
                        </a:solidFill>
                        <a:latin typeface="Calibri"/>
                        <a:ea typeface="Calibri"/>
                        <a:cs typeface="Calibri"/>
                        <a:sym typeface="Calibri"/>
                      </a:endParaRPr>
                    </a:p>
                  </a:txBody>
                  <a:tcPr marT="9525" marB="91425" marR="9525" marL="9525" anchor="ctr">
                    <a:lnB cap="flat" cmpd="sng" w="254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-0.0894</a:t>
                      </a:r>
                      <a:endParaRPr sz="900">
                        <a:solidFill>
                          <a:srgbClr val="345CAC"/>
                        </a:solidFill>
                        <a:latin typeface="Calibri"/>
                        <a:ea typeface="Calibri"/>
                        <a:cs typeface="Calibri"/>
                        <a:sym typeface="Calibri"/>
                      </a:endParaRPr>
                    </a:p>
                  </a:txBody>
                  <a:tcPr marT="9525" marB="91425" marR="9525" marL="9525" anchor="ctr">
                    <a:lnB cap="flat" cmpd="sng" w="254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-0.0823</a:t>
                      </a:r>
                      <a:endParaRPr sz="900">
                        <a:solidFill>
                          <a:srgbClr val="345CAC"/>
                        </a:solidFill>
                        <a:latin typeface="Calibri"/>
                        <a:ea typeface="Calibri"/>
                        <a:cs typeface="Calibri"/>
                        <a:sym typeface="Calibri"/>
                      </a:endParaRPr>
                    </a:p>
                  </a:txBody>
                  <a:tcPr marT="9525" marB="91425" marR="9525" marL="9525" anchor="ctr">
                    <a:lnB cap="flat" cmpd="sng" w="254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-0.0658</a:t>
                      </a:r>
                      <a:endParaRPr sz="900">
                        <a:solidFill>
                          <a:srgbClr val="345CAC"/>
                        </a:solidFill>
                        <a:latin typeface="Calibri"/>
                        <a:ea typeface="Calibri"/>
                        <a:cs typeface="Calibri"/>
                        <a:sym typeface="Calibri"/>
                      </a:endParaRPr>
                    </a:p>
                  </a:txBody>
                  <a:tcPr marT="9525" marB="91425" marR="9525" marL="9525" anchor="ctr">
                    <a:lnB cap="flat" cmpd="sng" w="254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-0.0802</a:t>
                      </a:r>
                      <a:endParaRPr sz="900">
                        <a:solidFill>
                          <a:srgbClr val="345CAC"/>
                        </a:solidFill>
                        <a:latin typeface="Calibri"/>
                        <a:ea typeface="Calibri"/>
                        <a:cs typeface="Calibri"/>
                        <a:sym typeface="Calibri"/>
                      </a:endParaRPr>
                    </a:p>
                  </a:txBody>
                  <a:tcPr marT="9525" marB="91425" marR="9525" marL="9525" anchor="ctr">
                    <a:lnB cap="flat" cmpd="sng" w="25400">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-0.0651</a:t>
                      </a:r>
                      <a:endParaRPr sz="900">
                        <a:solidFill>
                          <a:srgbClr val="345CAC"/>
                        </a:solidFill>
                        <a:latin typeface="Calibri"/>
                        <a:ea typeface="Calibri"/>
                        <a:cs typeface="Calibri"/>
                        <a:sym typeface="Calibri"/>
                      </a:endParaRPr>
                    </a:p>
                  </a:txBody>
                  <a:tcPr marT="9525" marB="91425" marR="9525" marL="9525" anchor="ctr">
                    <a:lnB cap="flat" cmpd="sng" w="25400">
                      <a:solidFill>
                        <a:srgbClr val="000000"/>
                      </a:solidFill>
                      <a:prstDash val="solid"/>
                      <a:round/>
                      <a:headEnd len="sm" w="sm" type="none"/>
                      <a:tailEnd len="sm" w="sm" type="none"/>
                    </a:lnB>
                  </a:tcPr>
                </a:tc>
              </a:tr>
              <a:tr h="257175">
                <a:tc>
                  <a:txBody>
                    <a:bodyPr/>
                    <a:lstStyle/>
                    <a:p>
                      <a:pPr indent="0" lvl="0" marL="0" rtl="0" algn="ctr">
                        <a:lnSpc>
                          <a:spcPct val="115000"/>
                        </a:lnSpc>
                        <a:spcBef>
                          <a:spcPts val="0"/>
                        </a:spcBef>
                        <a:spcAft>
                          <a:spcPts val="0"/>
                        </a:spcAft>
                        <a:buNone/>
                      </a:pPr>
                      <a:r>
                        <a:rPr lang="en" sz="900">
                          <a:solidFill>
                            <a:srgbClr val="345CAC"/>
                          </a:solidFill>
                        </a:rPr>
                        <a:t>Observations</a:t>
                      </a:r>
                      <a:endParaRPr sz="900">
                        <a:solidFill>
                          <a:srgbClr val="345CAC"/>
                        </a:solidFill>
                      </a:endParaRPr>
                    </a:p>
                  </a:txBody>
                  <a:tcPr marT="9525" marB="91425" marR="9525" marL="9525" anchor="ctr">
                    <a:lnT cap="flat" cmpd="sng" w="254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433,113</a:t>
                      </a:r>
                      <a:endParaRPr sz="900">
                        <a:solidFill>
                          <a:srgbClr val="345CAC"/>
                        </a:solidFill>
                        <a:latin typeface="Calibri"/>
                        <a:ea typeface="Calibri"/>
                        <a:cs typeface="Calibri"/>
                        <a:sym typeface="Calibri"/>
                      </a:endParaRPr>
                    </a:p>
                  </a:txBody>
                  <a:tcPr marT="9525" marB="91425" marR="9525" marL="9525" anchor="ctr">
                    <a:lnT cap="flat" cmpd="sng" w="254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433,113</a:t>
                      </a:r>
                      <a:endParaRPr sz="900">
                        <a:solidFill>
                          <a:srgbClr val="345CAC"/>
                        </a:solidFill>
                        <a:latin typeface="Calibri"/>
                        <a:ea typeface="Calibri"/>
                        <a:cs typeface="Calibri"/>
                        <a:sym typeface="Calibri"/>
                      </a:endParaRPr>
                    </a:p>
                  </a:txBody>
                  <a:tcPr marT="9525" marB="91425" marR="9525" marL="9525" anchor="ctr">
                    <a:lnT cap="flat" cmpd="sng" w="254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424,177</a:t>
                      </a:r>
                      <a:endParaRPr sz="900">
                        <a:solidFill>
                          <a:srgbClr val="345CAC"/>
                        </a:solidFill>
                        <a:latin typeface="Calibri"/>
                        <a:ea typeface="Calibri"/>
                        <a:cs typeface="Calibri"/>
                        <a:sym typeface="Calibri"/>
                      </a:endParaRPr>
                    </a:p>
                  </a:txBody>
                  <a:tcPr marT="9525" marB="91425" marR="9525" marL="9525" anchor="ctr">
                    <a:lnT cap="flat" cmpd="sng" w="254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424,177</a:t>
                      </a:r>
                      <a:endParaRPr sz="900">
                        <a:solidFill>
                          <a:srgbClr val="345CAC"/>
                        </a:solidFill>
                        <a:latin typeface="Calibri"/>
                        <a:ea typeface="Calibri"/>
                        <a:cs typeface="Calibri"/>
                        <a:sym typeface="Calibri"/>
                      </a:endParaRPr>
                    </a:p>
                  </a:txBody>
                  <a:tcPr marT="9525" marB="91425" marR="9525" marL="9525" anchor="ctr">
                    <a:lnT cap="flat" cmpd="sng" w="254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421,161</a:t>
                      </a:r>
                      <a:endParaRPr sz="900">
                        <a:solidFill>
                          <a:srgbClr val="345CAC"/>
                        </a:solidFill>
                        <a:latin typeface="Calibri"/>
                        <a:ea typeface="Calibri"/>
                        <a:cs typeface="Calibri"/>
                        <a:sym typeface="Calibri"/>
                      </a:endParaRPr>
                    </a:p>
                  </a:txBody>
                  <a:tcPr marT="9525" marB="91425" marR="9525" marL="9525" anchor="ctr">
                    <a:lnT cap="flat" cmpd="sng" w="254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421,161</a:t>
                      </a:r>
                      <a:endParaRPr sz="900">
                        <a:solidFill>
                          <a:srgbClr val="345CAC"/>
                        </a:solidFill>
                        <a:latin typeface="Calibri"/>
                        <a:ea typeface="Calibri"/>
                        <a:cs typeface="Calibri"/>
                        <a:sym typeface="Calibri"/>
                      </a:endParaRPr>
                    </a:p>
                  </a:txBody>
                  <a:tcPr marT="9525" marB="91425" marR="9525" marL="9525" anchor="ctr">
                    <a:lnT cap="flat" cmpd="sng" w="254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420,104</a:t>
                      </a:r>
                      <a:endParaRPr sz="900">
                        <a:solidFill>
                          <a:srgbClr val="345CAC"/>
                        </a:solidFill>
                        <a:latin typeface="Calibri"/>
                        <a:ea typeface="Calibri"/>
                        <a:cs typeface="Calibri"/>
                        <a:sym typeface="Calibri"/>
                      </a:endParaRPr>
                    </a:p>
                  </a:txBody>
                  <a:tcPr marT="9525" marB="91425" marR="9525" marL="9525" anchor="ctr">
                    <a:lnT cap="flat" cmpd="sng" w="25400">
                      <a:solidFill>
                        <a:srgbClr val="000000"/>
                      </a:solidFill>
                      <a:prstDash val="solid"/>
                      <a:round/>
                      <a:headEnd len="sm" w="sm" type="none"/>
                      <a:tailEnd len="sm" w="sm" type="none"/>
                    </a:lnT>
                  </a:tcP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420,104</a:t>
                      </a:r>
                      <a:endParaRPr sz="900">
                        <a:solidFill>
                          <a:srgbClr val="345CAC"/>
                        </a:solidFill>
                        <a:latin typeface="Calibri"/>
                        <a:ea typeface="Calibri"/>
                        <a:cs typeface="Calibri"/>
                        <a:sym typeface="Calibri"/>
                      </a:endParaRPr>
                    </a:p>
                  </a:txBody>
                  <a:tcPr marT="9525" marB="91425" marR="9525" marL="9525" anchor="ctr">
                    <a:lnT cap="flat" cmpd="sng" w="25400">
                      <a:solidFill>
                        <a:srgbClr val="000000"/>
                      </a:solidFill>
                      <a:prstDash val="solid"/>
                      <a:round/>
                      <a:headEnd len="sm" w="sm" type="none"/>
                      <a:tailEnd len="sm" w="sm" type="none"/>
                    </a:lnT>
                  </a:tcPr>
                </a:tc>
              </a:tr>
              <a:tr h="257175">
                <a:tc>
                  <a:txBody>
                    <a:bodyPr/>
                    <a:lstStyle/>
                    <a:p>
                      <a:pPr indent="0" lvl="0" marL="0" rtl="0" algn="ctr">
                        <a:lnSpc>
                          <a:spcPct val="115000"/>
                        </a:lnSpc>
                        <a:spcBef>
                          <a:spcPts val="0"/>
                        </a:spcBef>
                        <a:spcAft>
                          <a:spcPts val="0"/>
                        </a:spcAft>
                        <a:buNone/>
                      </a:pPr>
                      <a:r>
                        <a:rPr lang="en" sz="900">
                          <a:solidFill>
                            <a:srgbClr val="345CAC"/>
                          </a:solidFill>
                        </a:rPr>
                        <a:t>R-squared</a:t>
                      </a:r>
                      <a:endParaRPr sz="900">
                        <a:solidFill>
                          <a:srgbClr val="345CAC"/>
                        </a:solidFill>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0.039</a:t>
                      </a:r>
                      <a:endParaRPr sz="900">
                        <a:solidFill>
                          <a:srgbClr val="345CAC"/>
                        </a:solidFill>
                        <a:latin typeface="Calibri"/>
                        <a:ea typeface="Calibri"/>
                        <a:cs typeface="Calibri"/>
                        <a:sym typeface="Calibri"/>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0.167</a:t>
                      </a:r>
                      <a:endParaRPr sz="900">
                        <a:solidFill>
                          <a:srgbClr val="345CAC"/>
                        </a:solidFill>
                        <a:latin typeface="Calibri"/>
                        <a:ea typeface="Calibri"/>
                        <a:cs typeface="Calibri"/>
                        <a:sym typeface="Calibri"/>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0.004</a:t>
                      </a:r>
                      <a:endParaRPr sz="900">
                        <a:solidFill>
                          <a:srgbClr val="345CAC"/>
                        </a:solidFill>
                        <a:latin typeface="Calibri"/>
                        <a:ea typeface="Calibri"/>
                        <a:cs typeface="Calibri"/>
                        <a:sym typeface="Calibri"/>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0.093</a:t>
                      </a:r>
                      <a:endParaRPr sz="900">
                        <a:solidFill>
                          <a:srgbClr val="345CAC"/>
                        </a:solidFill>
                        <a:latin typeface="Calibri"/>
                        <a:ea typeface="Calibri"/>
                        <a:cs typeface="Calibri"/>
                        <a:sym typeface="Calibri"/>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0.041</a:t>
                      </a:r>
                      <a:endParaRPr sz="900">
                        <a:solidFill>
                          <a:srgbClr val="345CAC"/>
                        </a:solidFill>
                        <a:latin typeface="Calibri"/>
                        <a:ea typeface="Calibri"/>
                        <a:cs typeface="Calibri"/>
                        <a:sym typeface="Calibri"/>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0.109</a:t>
                      </a:r>
                      <a:endParaRPr sz="900">
                        <a:solidFill>
                          <a:srgbClr val="345CAC"/>
                        </a:solidFill>
                        <a:latin typeface="Calibri"/>
                        <a:ea typeface="Calibri"/>
                        <a:cs typeface="Calibri"/>
                        <a:sym typeface="Calibri"/>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0.036</a:t>
                      </a:r>
                      <a:endParaRPr sz="900">
                        <a:solidFill>
                          <a:srgbClr val="345CAC"/>
                        </a:solidFill>
                        <a:latin typeface="Calibri"/>
                        <a:ea typeface="Calibri"/>
                        <a:cs typeface="Calibri"/>
                        <a:sym typeface="Calibri"/>
                      </a:endParaRPr>
                    </a:p>
                  </a:txBody>
                  <a:tcPr marT="9525" marB="91425" marR="9525" marL="9525" anchor="ctr"/>
                </a:tc>
                <a:tc>
                  <a:txBody>
                    <a:bodyPr/>
                    <a:lstStyle/>
                    <a:p>
                      <a:pPr indent="0" lvl="0" marL="0" rtl="0" algn="ctr">
                        <a:lnSpc>
                          <a:spcPct val="115000"/>
                        </a:lnSpc>
                        <a:spcBef>
                          <a:spcPts val="0"/>
                        </a:spcBef>
                        <a:spcAft>
                          <a:spcPts val="0"/>
                        </a:spcAft>
                        <a:buNone/>
                      </a:pPr>
                      <a:r>
                        <a:rPr lang="en" sz="900">
                          <a:solidFill>
                            <a:srgbClr val="345CAC"/>
                          </a:solidFill>
                          <a:latin typeface="Calibri"/>
                          <a:ea typeface="Calibri"/>
                          <a:cs typeface="Calibri"/>
                          <a:sym typeface="Calibri"/>
                        </a:rPr>
                        <a:t>0.09</a:t>
                      </a:r>
                      <a:endParaRPr sz="900">
                        <a:solidFill>
                          <a:srgbClr val="345CAC"/>
                        </a:solidFill>
                        <a:latin typeface="Calibri"/>
                        <a:ea typeface="Calibri"/>
                        <a:cs typeface="Calibri"/>
                        <a:sym typeface="Calibri"/>
                      </a:endParaRPr>
                    </a:p>
                  </a:txBody>
                  <a:tcPr marT="9525" marB="91425" marR="9525" marL="9525" anchor="ctr"/>
                </a:tc>
              </a:tr>
              <a:tr h="238125">
                <a:tc>
                  <a:txBody>
                    <a:bodyPr/>
                    <a:lstStyle/>
                    <a:p>
                      <a:pPr indent="0" lvl="0" marL="0" rtl="0" algn="ctr">
                        <a:lnSpc>
                          <a:spcPct val="115000"/>
                        </a:lnSpc>
                        <a:spcBef>
                          <a:spcPts val="0"/>
                        </a:spcBef>
                        <a:spcAft>
                          <a:spcPts val="0"/>
                        </a:spcAft>
                        <a:buNone/>
                      </a:pPr>
                      <a:r>
                        <a:rPr lang="en" sz="900"/>
                        <a:t>Year FE</a:t>
                      </a:r>
                      <a:endParaRPr sz="900"/>
                    </a:p>
                  </a:txBody>
                  <a:tcPr marT="9525" marB="91425" marR="9525" marL="9525" anchor="ctr">
                    <a:solidFill>
                      <a:srgbClr val="E7E6E6"/>
                    </a:solidFill>
                  </a:tcPr>
                </a:tc>
                <a:tc>
                  <a:txBody>
                    <a:bodyPr/>
                    <a:lstStyle/>
                    <a:p>
                      <a:pPr indent="0" lvl="0" marL="0" rtl="0" algn="ctr">
                        <a:lnSpc>
                          <a:spcPct val="115000"/>
                        </a:lnSpc>
                        <a:spcBef>
                          <a:spcPts val="0"/>
                        </a:spcBef>
                        <a:spcAft>
                          <a:spcPts val="0"/>
                        </a:spcAft>
                        <a:buNone/>
                      </a:pPr>
                      <a:r>
                        <a:rPr lang="en" sz="900"/>
                        <a:t>No</a:t>
                      </a:r>
                      <a:endParaRPr sz="900"/>
                    </a:p>
                  </a:txBody>
                  <a:tcPr marT="9525" marB="91425" marR="9525" marL="9525" anchor="ctr">
                    <a:solidFill>
                      <a:srgbClr val="E7E6E6"/>
                    </a:solidFill>
                  </a:tcPr>
                </a:tc>
                <a:tc>
                  <a:txBody>
                    <a:bodyPr/>
                    <a:lstStyle/>
                    <a:p>
                      <a:pPr indent="0" lvl="0" marL="0" rtl="0" algn="ctr">
                        <a:lnSpc>
                          <a:spcPct val="115000"/>
                        </a:lnSpc>
                        <a:spcBef>
                          <a:spcPts val="0"/>
                        </a:spcBef>
                        <a:spcAft>
                          <a:spcPts val="0"/>
                        </a:spcAft>
                        <a:buNone/>
                      </a:pPr>
                      <a:r>
                        <a:rPr lang="en" sz="900"/>
                        <a:t>Yes</a:t>
                      </a:r>
                      <a:endParaRPr sz="900"/>
                    </a:p>
                  </a:txBody>
                  <a:tcPr marT="9525" marB="91425" marR="9525" marL="9525" anchor="ctr">
                    <a:solidFill>
                      <a:srgbClr val="E7E6E6"/>
                    </a:solidFill>
                  </a:tcPr>
                </a:tc>
                <a:tc>
                  <a:txBody>
                    <a:bodyPr/>
                    <a:lstStyle/>
                    <a:p>
                      <a:pPr indent="0" lvl="0" marL="0" rtl="0" algn="ctr">
                        <a:lnSpc>
                          <a:spcPct val="115000"/>
                        </a:lnSpc>
                        <a:spcBef>
                          <a:spcPts val="0"/>
                        </a:spcBef>
                        <a:spcAft>
                          <a:spcPts val="0"/>
                        </a:spcAft>
                        <a:buNone/>
                      </a:pPr>
                      <a:r>
                        <a:rPr lang="en" sz="900"/>
                        <a:t>No</a:t>
                      </a:r>
                      <a:endParaRPr sz="900"/>
                    </a:p>
                  </a:txBody>
                  <a:tcPr marT="9525" marB="91425" marR="9525" marL="9525" anchor="ctr">
                    <a:solidFill>
                      <a:srgbClr val="E7E6E6"/>
                    </a:solidFill>
                  </a:tcPr>
                </a:tc>
                <a:tc>
                  <a:txBody>
                    <a:bodyPr/>
                    <a:lstStyle/>
                    <a:p>
                      <a:pPr indent="0" lvl="0" marL="0" rtl="0" algn="ctr">
                        <a:lnSpc>
                          <a:spcPct val="115000"/>
                        </a:lnSpc>
                        <a:spcBef>
                          <a:spcPts val="0"/>
                        </a:spcBef>
                        <a:spcAft>
                          <a:spcPts val="0"/>
                        </a:spcAft>
                        <a:buNone/>
                      </a:pPr>
                      <a:r>
                        <a:rPr lang="en" sz="900"/>
                        <a:t>Yes</a:t>
                      </a:r>
                      <a:endParaRPr sz="900"/>
                    </a:p>
                  </a:txBody>
                  <a:tcPr marT="9525" marB="91425" marR="9525" marL="9525" anchor="ctr">
                    <a:solidFill>
                      <a:srgbClr val="E7E6E6"/>
                    </a:solidFill>
                  </a:tcPr>
                </a:tc>
                <a:tc>
                  <a:txBody>
                    <a:bodyPr/>
                    <a:lstStyle/>
                    <a:p>
                      <a:pPr indent="0" lvl="0" marL="0" rtl="0" algn="ctr">
                        <a:lnSpc>
                          <a:spcPct val="115000"/>
                        </a:lnSpc>
                        <a:spcBef>
                          <a:spcPts val="0"/>
                        </a:spcBef>
                        <a:spcAft>
                          <a:spcPts val="0"/>
                        </a:spcAft>
                        <a:buNone/>
                      </a:pPr>
                      <a:r>
                        <a:rPr lang="en" sz="900"/>
                        <a:t>No</a:t>
                      </a:r>
                      <a:endParaRPr sz="900"/>
                    </a:p>
                  </a:txBody>
                  <a:tcPr marT="9525" marB="91425" marR="9525" marL="9525" anchor="ctr">
                    <a:solidFill>
                      <a:srgbClr val="E7E6E6"/>
                    </a:solidFill>
                  </a:tcPr>
                </a:tc>
                <a:tc>
                  <a:txBody>
                    <a:bodyPr/>
                    <a:lstStyle/>
                    <a:p>
                      <a:pPr indent="0" lvl="0" marL="0" rtl="0" algn="ctr">
                        <a:lnSpc>
                          <a:spcPct val="115000"/>
                        </a:lnSpc>
                        <a:spcBef>
                          <a:spcPts val="0"/>
                        </a:spcBef>
                        <a:spcAft>
                          <a:spcPts val="0"/>
                        </a:spcAft>
                        <a:buNone/>
                      </a:pPr>
                      <a:r>
                        <a:rPr lang="en" sz="900"/>
                        <a:t>Yes</a:t>
                      </a:r>
                      <a:endParaRPr sz="900"/>
                    </a:p>
                  </a:txBody>
                  <a:tcPr marT="9525" marB="91425" marR="9525" marL="9525" anchor="ctr">
                    <a:solidFill>
                      <a:srgbClr val="E7E6E6"/>
                    </a:solidFill>
                  </a:tcPr>
                </a:tc>
                <a:tc>
                  <a:txBody>
                    <a:bodyPr/>
                    <a:lstStyle/>
                    <a:p>
                      <a:pPr indent="0" lvl="0" marL="0" rtl="0" algn="ctr">
                        <a:lnSpc>
                          <a:spcPct val="115000"/>
                        </a:lnSpc>
                        <a:spcBef>
                          <a:spcPts val="0"/>
                        </a:spcBef>
                        <a:spcAft>
                          <a:spcPts val="0"/>
                        </a:spcAft>
                        <a:buNone/>
                      </a:pPr>
                      <a:r>
                        <a:rPr lang="en" sz="900"/>
                        <a:t>No</a:t>
                      </a:r>
                      <a:endParaRPr sz="900"/>
                    </a:p>
                  </a:txBody>
                  <a:tcPr marT="9525" marB="91425" marR="9525" marL="9525" anchor="ctr">
                    <a:solidFill>
                      <a:srgbClr val="E7E6E6"/>
                    </a:solidFill>
                  </a:tcPr>
                </a:tc>
                <a:tc>
                  <a:txBody>
                    <a:bodyPr/>
                    <a:lstStyle/>
                    <a:p>
                      <a:pPr indent="0" lvl="0" marL="0" rtl="0" algn="ctr">
                        <a:lnSpc>
                          <a:spcPct val="115000"/>
                        </a:lnSpc>
                        <a:spcBef>
                          <a:spcPts val="0"/>
                        </a:spcBef>
                        <a:spcAft>
                          <a:spcPts val="0"/>
                        </a:spcAft>
                        <a:buNone/>
                      </a:pPr>
                      <a:r>
                        <a:rPr lang="en" sz="900"/>
                        <a:t>Yes</a:t>
                      </a:r>
                      <a:endParaRPr sz="900"/>
                    </a:p>
                  </a:txBody>
                  <a:tcPr marT="9525" marB="91425" marR="9525" marL="9525" anchor="ctr">
                    <a:solidFill>
                      <a:srgbClr val="E7E6E6"/>
                    </a:solidFill>
                  </a:tcPr>
                </a:tc>
              </a:tr>
              <a:tr h="238125">
                <a:tc>
                  <a:txBody>
                    <a:bodyPr/>
                    <a:lstStyle/>
                    <a:p>
                      <a:pPr indent="0" lvl="0" marL="0" rtl="0" algn="ctr">
                        <a:lnSpc>
                          <a:spcPct val="115000"/>
                        </a:lnSpc>
                        <a:spcBef>
                          <a:spcPts val="0"/>
                        </a:spcBef>
                        <a:spcAft>
                          <a:spcPts val="0"/>
                        </a:spcAft>
                        <a:buNone/>
                      </a:pPr>
                      <a:r>
                        <a:rPr lang="en" sz="900"/>
                        <a:t>Month FE</a:t>
                      </a:r>
                      <a:endParaRPr sz="900"/>
                    </a:p>
                  </a:txBody>
                  <a:tcPr marT="9525" marB="91425" marR="9525" marL="9525" anchor="ctr">
                    <a:solidFill>
                      <a:srgbClr val="E7E6E6"/>
                    </a:solidFill>
                  </a:tcPr>
                </a:tc>
                <a:tc>
                  <a:txBody>
                    <a:bodyPr/>
                    <a:lstStyle/>
                    <a:p>
                      <a:pPr indent="0" lvl="0" marL="0" rtl="0" algn="ctr">
                        <a:lnSpc>
                          <a:spcPct val="115000"/>
                        </a:lnSpc>
                        <a:spcBef>
                          <a:spcPts val="0"/>
                        </a:spcBef>
                        <a:spcAft>
                          <a:spcPts val="0"/>
                        </a:spcAft>
                        <a:buNone/>
                      </a:pPr>
                      <a:r>
                        <a:rPr lang="en" sz="900"/>
                        <a:t>No</a:t>
                      </a:r>
                      <a:endParaRPr sz="900"/>
                    </a:p>
                  </a:txBody>
                  <a:tcPr marT="9525" marB="91425" marR="9525" marL="9525" anchor="ctr">
                    <a:solidFill>
                      <a:srgbClr val="E7E6E6"/>
                    </a:solidFill>
                  </a:tcPr>
                </a:tc>
                <a:tc>
                  <a:txBody>
                    <a:bodyPr/>
                    <a:lstStyle/>
                    <a:p>
                      <a:pPr indent="0" lvl="0" marL="0" rtl="0" algn="ctr">
                        <a:lnSpc>
                          <a:spcPct val="115000"/>
                        </a:lnSpc>
                        <a:spcBef>
                          <a:spcPts val="0"/>
                        </a:spcBef>
                        <a:spcAft>
                          <a:spcPts val="0"/>
                        </a:spcAft>
                        <a:buNone/>
                      </a:pPr>
                      <a:r>
                        <a:rPr lang="en" sz="900"/>
                        <a:t>Yes</a:t>
                      </a:r>
                      <a:endParaRPr sz="900"/>
                    </a:p>
                  </a:txBody>
                  <a:tcPr marT="9525" marB="91425" marR="9525" marL="9525" anchor="ctr">
                    <a:solidFill>
                      <a:srgbClr val="E7E6E6"/>
                    </a:solidFill>
                  </a:tcPr>
                </a:tc>
                <a:tc>
                  <a:txBody>
                    <a:bodyPr/>
                    <a:lstStyle/>
                    <a:p>
                      <a:pPr indent="0" lvl="0" marL="0" rtl="0" algn="ctr">
                        <a:lnSpc>
                          <a:spcPct val="115000"/>
                        </a:lnSpc>
                        <a:spcBef>
                          <a:spcPts val="0"/>
                        </a:spcBef>
                        <a:spcAft>
                          <a:spcPts val="0"/>
                        </a:spcAft>
                        <a:buNone/>
                      </a:pPr>
                      <a:r>
                        <a:rPr lang="en" sz="900"/>
                        <a:t>No</a:t>
                      </a:r>
                      <a:endParaRPr sz="900"/>
                    </a:p>
                  </a:txBody>
                  <a:tcPr marT="9525" marB="91425" marR="9525" marL="9525" anchor="ctr">
                    <a:solidFill>
                      <a:srgbClr val="E7E6E6"/>
                    </a:solidFill>
                  </a:tcPr>
                </a:tc>
                <a:tc>
                  <a:txBody>
                    <a:bodyPr/>
                    <a:lstStyle/>
                    <a:p>
                      <a:pPr indent="0" lvl="0" marL="0" rtl="0" algn="ctr">
                        <a:lnSpc>
                          <a:spcPct val="115000"/>
                        </a:lnSpc>
                        <a:spcBef>
                          <a:spcPts val="0"/>
                        </a:spcBef>
                        <a:spcAft>
                          <a:spcPts val="0"/>
                        </a:spcAft>
                        <a:buNone/>
                      </a:pPr>
                      <a:r>
                        <a:rPr lang="en" sz="900"/>
                        <a:t>Yes</a:t>
                      </a:r>
                      <a:endParaRPr sz="900"/>
                    </a:p>
                  </a:txBody>
                  <a:tcPr marT="9525" marB="91425" marR="9525" marL="9525" anchor="ctr">
                    <a:solidFill>
                      <a:srgbClr val="E7E6E6"/>
                    </a:solidFill>
                  </a:tcPr>
                </a:tc>
                <a:tc>
                  <a:txBody>
                    <a:bodyPr/>
                    <a:lstStyle/>
                    <a:p>
                      <a:pPr indent="0" lvl="0" marL="0" rtl="0" algn="ctr">
                        <a:lnSpc>
                          <a:spcPct val="115000"/>
                        </a:lnSpc>
                        <a:spcBef>
                          <a:spcPts val="0"/>
                        </a:spcBef>
                        <a:spcAft>
                          <a:spcPts val="0"/>
                        </a:spcAft>
                        <a:buNone/>
                      </a:pPr>
                      <a:r>
                        <a:rPr lang="en" sz="900"/>
                        <a:t>No</a:t>
                      </a:r>
                      <a:endParaRPr sz="900"/>
                    </a:p>
                  </a:txBody>
                  <a:tcPr marT="9525" marB="91425" marR="9525" marL="9525" anchor="ctr">
                    <a:solidFill>
                      <a:srgbClr val="E7E6E6"/>
                    </a:solidFill>
                  </a:tcPr>
                </a:tc>
                <a:tc>
                  <a:txBody>
                    <a:bodyPr/>
                    <a:lstStyle/>
                    <a:p>
                      <a:pPr indent="0" lvl="0" marL="0" rtl="0" algn="ctr">
                        <a:lnSpc>
                          <a:spcPct val="115000"/>
                        </a:lnSpc>
                        <a:spcBef>
                          <a:spcPts val="0"/>
                        </a:spcBef>
                        <a:spcAft>
                          <a:spcPts val="0"/>
                        </a:spcAft>
                        <a:buNone/>
                      </a:pPr>
                      <a:r>
                        <a:rPr lang="en" sz="900"/>
                        <a:t>Yes</a:t>
                      </a:r>
                      <a:endParaRPr sz="900"/>
                    </a:p>
                  </a:txBody>
                  <a:tcPr marT="9525" marB="91425" marR="9525" marL="9525" anchor="ctr">
                    <a:solidFill>
                      <a:srgbClr val="E7E6E6"/>
                    </a:solidFill>
                  </a:tcPr>
                </a:tc>
                <a:tc>
                  <a:txBody>
                    <a:bodyPr/>
                    <a:lstStyle/>
                    <a:p>
                      <a:pPr indent="0" lvl="0" marL="0" rtl="0" algn="ctr">
                        <a:lnSpc>
                          <a:spcPct val="115000"/>
                        </a:lnSpc>
                        <a:spcBef>
                          <a:spcPts val="0"/>
                        </a:spcBef>
                        <a:spcAft>
                          <a:spcPts val="0"/>
                        </a:spcAft>
                        <a:buNone/>
                      </a:pPr>
                      <a:r>
                        <a:rPr lang="en" sz="900"/>
                        <a:t>No</a:t>
                      </a:r>
                      <a:endParaRPr sz="900"/>
                    </a:p>
                  </a:txBody>
                  <a:tcPr marT="9525" marB="91425" marR="9525" marL="9525" anchor="ctr">
                    <a:solidFill>
                      <a:srgbClr val="E7E6E6"/>
                    </a:solidFill>
                  </a:tcPr>
                </a:tc>
                <a:tc>
                  <a:txBody>
                    <a:bodyPr/>
                    <a:lstStyle/>
                    <a:p>
                      <a:pPr indent="0" lvl="0" marL="0" rtl="0" algn="ctr">
                        <a:lnSpc>
                          <a:spcPct val="115000"/>
                        </a:lnSpc>
                        <a:spcBef>
                          <a:spcPts val="0"/>
                        </a:spcBef>
                        <a:spcAft>
                          <a:spcPts val="0"/>
                        </a:spcAft>
                        <a:buNone/>
                      </a:pPr>
                      <a:r>
                        <a:rPr lang="en" sz="900"/>
                        <a:t>Yes</a:t>
                      </a:r>
                      <a:endParaRPr sz="900"/>
                    </a:p>
                  </a:txBody>
                  <a:tcPr marT="9525" marB="91425" marR="9525" marL="9525" anchor="ctr">
                    <a:solidFill>
                      <a:srgbClr val="E7E6E6"/>
                    </a:solidFill>
                  </a:tcPr>
                </a:tc>
              </a:tr>
              <a:tr h="257175">
                <a:tc>
                  <a:txBody>
                    <a:bodyPr/>
                    <a:lstStyle/>
                    <a:p>
                      <a:pPr indent="0" lvl="0" marL="0" rtl="0" algn="ctr">
                        <a:lnSpc>
                          <a:spcPct val="115000"/>
                        </a:lnSpc>
                        <a:spcBef>
                          <a:spcPts val="0"/>
                        </a:spcBef>
                        <a:spcAft>
                          <a:spcPts val="0"/>
                        </a:spcAft>
                        <a:buNone/>
                      </a:pPr>
                      <a:r>
                        <a:rPr lang="en" sz="900"/>
                        <a:t>Country FE</a:t>
                      </a:r>
                      <a:endParaRPr sz="900"/>
                    </a:p>
                  </a:txBody>
                  <a:tcPr marT="9525" marB="91425" marR="9525" marL="9525" anchor="ctr">
                    <a:lnB cap="flat" cmpd="sng" w="12700">
                      <a:solidFill>
                        <a:srgbClr val="000000"/>
                      </a:solidFill>
                      <a:prstDash val="solid"/>
                      <a:round/>
                      <a:headEnd len="sm" w="sm" type="none"/>
                      <a:tailEnd len="sm" w="sm" type="none"/>
                    </a:lnB>
                    <a:solidFill>
                      <a:srgbClr val="E7E6E6"/>
                    </a:solidFill>
                  </a:tcPr>
                </a:tc>
                <a:tc>
                  <a:txBody>
                    <a:bodyPr/>
                    <a:lstStyle/>
                    <a:p>
                      <a:pPr indent="0" lvl="0" marL="0" rtl="0" algn="ctr">
                        <a:lnSpc>
                          <a:spcPct val="115000"/>
                        </a:lnSpc>
                        <a:spcBef>
                          <a:spcPts val="0"/>
                        </a:spcBef>
                        <a:spcAft>
                          <a:spcPts val="0"/>
                        </a:spcAft>
                        <a:buNone/>
                      </a:pPr>
                      <a:r>
                        <a:rPr lang="en" sz="900"/>
                        <a:t>No</a:t>
                      </a:r>
                      <a:endParaRPr sz="900"/>
                    </a:p>
                  </a:txBody>
                  <a:tcPr marT="9525" marB="91425" marR="9525" marL="9525" anchor="ctr">
                    <a:lnB cap="flat" cmpd="sng" w="12700">
                      <a:solidFill>
                        <a:srgbClr val="000000"/>
                      </a:solidFill>
                      <a:prstDash val="solid"/>
                      <a:round/>
                      <a:headEnd len="sm" w="sm" type="none"/>
                      <a:tailEnd len="sm" w="sm" type="none"/>
                    </a:lnB>
                    <a:solidFill>
                      <a:srgbClr val="E7E6E6"/>
                    </a:solidFill>
                  </a:tcPr>
                </a:tc>
                <a:tc>
                  <a:txBody>
                    <a:bodyPr/>
                    <a:lstStyle/>
                    <a:p>
                      <a:pPr indent="0" lvl="0" marL="0" rtl="0" algn="ctr">
                        <a:lnSpc>
                          <a:spcPct val="115000"/>
                        </a:lnSpc>
                        <a:spcBef>
                          <a:spcPts val="0"/>
                        </a:spcBef>
                        <a:spcAft>
                          <a:spcPts val="0"/>
                        </a:spcAft>
                        <a:buNone/>
                      </a:pPr>
                      <a:r>
                        <a:rPr lang="en" sz="900"/>
                        <a:t>Yes</a:t>
                      </a:r>
                      <a:endParaRPr sz="900"/>
                    </a:p>
                  </a:txBody>
                  <a:tcPr marT="9525" marB="91425" marR="9525" marL="9525" anchor="ctr">
                    <a:lnB cap="flat" cmpd="sng" w="12700">
                      <a:solidFill>
                        <a:srgbClr val="000000"/>
                      </a:solidFill>
                      <a:prstDash val="solid"/>
                      <a:round/>
                      <a:headEnd len="sm" w="sm" type="none"/>
                      <a:tailEnd len="sm" w="sm" type="none"/>
                    </a:lnB>
                    <a:solidFill>
                      <a:srgbClr val="E7E6E6"/>
                    </a:solidFill>
                  </a:tcPr>
                </a:tc>
                <a:tc>
                  <a:txBody>
                    <a:bodyPr/>
                    <a:lstStyle/>
                    <a:p>
                      <a:pPr indent="0" lvl="0" marL="0" rtl="0" algn="ctr">
                        <a:lnSpc>
                          <a:spcPct val="115000"/>
                        </a:lnSpc>
                        <a:spcBef>
                          <a:spcPts val="0"/>
                        </a:spcBef>
                        <a:spcAft>
                          <a:spcPts val="0"/>
                        </a:spcAft>
                        <a:buNone/>
                      </a:pPr>
                      <a:r>
                        <a:rPr lang="en" sz="900"/>
                        <a:t>No</a:t>
                      </a:r>
                      <a:endParaRPr sz="900"/>
                    </a:p>
                  </a:txBody>
                  <a:tcPr marT="9525" marB="91425" marR="9525" marL="9525" anchor="ctr">
                    <a:lnB cap="flat" cmpd="sng" w="12700">
                      <a:solidFill>
                        <a:srgbClr val="000000"/>
                      </a:solidFill>
                      <a:prstDash val="solid"/>
                      <a:round/>
                      <a:headEnd len="sm" w="sm" type="none"/>
                      <a:tailEnd len="sm" w="sm" type="none"/>
                    </a:lnB>
                    <a:solidFill>
                      <a:srgbClr val="E7E6E6"/>
                    </a:solidFill>
                  </a:tcPr>
                </a:tc>
                <a:tc>
                  <a:txBody>
                    <a:bodyPr/>
                    <a:lstStyle/>
                    <a:p>
                      <a:pPr indent="0" lvl="0" marL="0" rtl="0" algn="ctr">
                        <a:lnSpc>
                          <a:spcPct val="115000"/>
                        </a:lnSpc>
                        <a:spcBef>
                          <a:spcPts val="0"/>
                        </a:spcBef>
                        <a:spcAft>
                          <a:spcPts val="0"/>
                        </a:spcAft>
                        <a:buNone/>
                      </a:pPr>
                      <a:r>
                        <a:rPr lang="en" sz="900"/>
                        <a:t>Yes</a:t>
                      </a:r>
                      <a:endParaRPr sz="900"/>
                    </a:p>
                  </a:txBody>
                  <a:tcPr marT="9525" marB="91425" marR="9525" marL="9525" anchor="ctr">
                    <a:lnB cap="flat" cmpd="sng" w="12700">
                      <a:solidFill>
                        <a:srgbClr val="000000"/>
                      </a:solidFill>
                      <a:prstDash val="solid"/>
                      <a:round/>
                      <a:headEnd len="sm" w="sm" type="none"/>
                      <a:tailEnd len="sm" w="sm" type="none"/>
                    </a:lnB>
                    <a:solidFill>
                      <a:srgbClr val="E7E6E6"/>
                    </a:solidFill>
                  </a:tcPr>
                </a:tc>
                <a:tc>
                  <a:txBody>
                    <a:bodyPr/>
                    <a:lstStyle/>
                    <a:p>
                      <a:pPr indent="0" lvl="0" marL="0" rtl="0" algn="ctr">
                        <a:lnSpc>
                          <a:spcPct val="115000"/>
                        </a:lnSpc>
                        <a:spcBef>
                          <a:spcPts val="0"/>
                        </a:spcBef>
                        <a:spcAft>
                          <a:spcPts val="0"/>
                        </a:spcAft>
                        <a:buNone/>
                      </a:pPr>
                      <a:r>
                        <a:rPr lang="en" sz="900"/>
                        <a:t>No</a:t>
                      </a:r>
                      <a:endParaRPr sz="900"/>
                    </a:p>
                  </a:txBody>
                  <a:tcPr marT="9525" marB="91425" marR="9525" marL="9525" anchor="ctr">
                    <a:lnB cap="flat" cmpd="sng" w="12700">
                      <a:solidFill>
                        <a:srgbClr val="000000"/>
                      </a:solidFill>
                      <a:prstDash val="solid"/>
                      <a:round/>
                      <a:headEnd len="sm" w="sm" type="none"/>
                      <a:tailEnd len="sm" w="sm" type="none"/>
                    </a:lnB>
                    <a:solidFill>
                      <a:srgbClr val="E7E6E6"/>
                    </a:solidFill>
                  </a:tcPr>
                </a:tc>
                <a:tc>
                  <a:txBody>
                    <a:bodyPr/>
                    <a:lstStyle/>
                    <a:p>
                      <a:pPr indent="0" lvl="0" marL="0" rtl="0" algn="ctr">
                        <a:lnSpc>
                          <a:spcPct val="115000"/>
                        </a:lnSpc>
                        <a:spcBef>
                          <a:spcPts val="0"/>
                        </a:spcBef>
                        <a:spcAft>
                          <a:spcPts val="0"/>
                        </a:spcAft>
                        <a:buNone/>
                      </a:pPr>
                      <a:r>
                        <a:rPr lang="en" sz="900"/>
                        <a:t>Yes</a:t>
                      </a:r>
                      <a:endParaRPr sz="900"/>
                    </a:p>
                  </a:txBody>
                  <a:tcPr marT="9525" marB="91425" marR="9525" marL="9525" anchor="ctr">
                    <a:lnB cap="flat" cmpd="sng" w="12700">
                      <a:solidFill>
                        <a:srgbClr val="000000"/>
                      </a:solidFill>
                      <a:prstDash val="solid"/>
                      <a:round/>
                      <a:headEnd len="sm" w="sm" type="none"/>
                      <a:tailEnd len="sm" w="sm" type="none"/>
                    </a:lnB>
                    <a:solidFill>
                      <a:srgbClr val="E7E6E6"/>
                    </a:solidFill>
                  </a:tcPr>
                </a:tc>
                <a:tc>
                  <a:txBody>
                    <a:bodyPr/>
                    <a:lstStyle/>
                    <a:p>
                      <a:pPr indent="0" lvl="0" marL="0" rtl="0" algn="ctr">
                        <a:lnSpc>
                          <a:spcPct val="115000"/>
                        </a:lnSpc>
                        <a:spcBef>
                          <a:spcPts val="0"/>
                        </a:spcBef>
                        <a:spcAft>
                          <a:spcPts val="0"/>
                        </a:spcAft>
                        <a:buNone/>
                      </a:pPr>
                      <a:r>
                        <a:rPr lang="en" sz="900"/>
                        <a:t>No</a:t>
                      </a:r>
                      <a:endParaRPr sz="900"/>
                    </a:p>
                  </a:txBody>
                  <a:tcPr marT="9525" marB="91425" marR="9525" marL="9525" anchor="ctr">
                    <a:lnB cap="flat" cmpd="sng" w="12700">
                      <a:solidFill>
                        <a:srgbClr val="000000"/>
                      </a:solidFill>
                      <a:prstDash val="solid"/>
                      <a:round/>
                      <a:headEnd len="sm" w="sm" type="none"/>
                      <a:tailEnd len="sm" w="sm" type="none"/>
                    </a:lnB>
                    <a:solidFill>
                      <a:srgbClr val="E7E6E6"/>
                    </a:solidFill>
                  </a:tcPr>
                </a:tc>
                <a:tc>
                  <a:txBody>
                    <a:bodyPr/>
                    <a:lstStyle/>
                    <a:p>
                      <a:pPr indent="0" lvl="0" marL="0" rtl="0" algn="ctr">
                        <a:lnSpc>
                          <a:spcPct val="115000"/>
                        </a:lnSpc>
                        <a:spcBef>
                          <a:spcPts val="0"/>
                        </a:spcBef>
                        <a:spcAft>
                          <a:spcPts val="0"/>
                        </a:spcAft>
                        <a:buNone/>
                      </a:pPr>
                      <a:r>
                        <a:rPr lang="en" sz="900"/>
                        <a:t>Yes</a:t>
                      </a:r>
                      <a:endParaRPr sz="900"/>
                    </a:p>
                  </a:txBody>
                  <a:tcPr marT="9525" marB="91425" marR="9525" marL="9525" anchor="ctr">
                    <a:lnB cap="flat" cmpd="sng" w="12700">
                      <a:solidFill>
                        <a:srgbClr val="000000"/>
                      </a:solidFill>
                      <a:prstDash val="solid"/>
                      <a:round/>
                      <a:headEnd len="sm" w="sm" type="none"/>
                      <a:tailEnd len="sm" w="sm" type="none"/>
                    </a:lnB>
                    <a:solidFill>
                      <a:srgbClr val="E7E6E6"/>
                    </a:solidFill>
                  </a:tcPr>
                </a:tc>
              </a:tr>
              <a:tr h="238125">
                <a:tc gridSpan="9">
                  <a:txBody>
                    <a:bodyPr/>
                    <a:lstStyle/>
                    <a:p>
                      <a:pPr indent="0" lvl="0" marL="0" rtl="0" algn="ctr">
                        <a:lnSpc>
                          <a:spcPct val="115000"/>
                        </a:lnSpc>
                        <a:spcBef>
                          <a:spcPts val="0"/>
                        </a:spcBef>
                        <a:spcAft>
                          <a:spcPts val="0"/>
                        </a:spcAft>
                        <a:buNone/>
                      </a:pPr>
                      <a:r>
                        <a:rPr b="1" lang="en" sz="900">
                          <a:solidFill>
                            <a:srgbClr val="345CAC"/>
                          </a:solidFill>
                          <a:latin typeface="Calibri"/>
                          <a:ea typeface="Calibri"/>
                          <a:cs typeface="Calibri"/>
                          <a:sym typeface="Calibri"/>
                        </a:rPr>
                        <a:t>Robust standard errors in parentheses</a:t>
                      </a:r>
                      <a:endParaRPr b="1" sz="900">
                        <a:solidFill>
                          <a:srgbClr val="345CAC"/>
                        </a:solidFill>
                        <a:latin typeface="Calibri"/>
                        <a:ea typeface="Calibri"/>
                        <a:cs typeface="Calibri"/>
                        <a:sym typeface="Calibri"/>
                      </a:endParaRPr>
                    </a:p>
                  </a:txBody>
                  <a:tcPr marT="9525" marB="91425" marR="9525" marL="9525" anchor="ctr">
                    <a:lnT cap="flat" cmpd="sng" w="12700">
                      <a:solidFill>
                        <a:srgbClr val="000000"/>
                      </a:solidFill>
                      <a:prstDash val="solid"/>
                      <a:round/>
                      <a:headEnd len="sm" w="sm" type="none"/>
                      <a:tailEnd len="sm" w="sm" type="none"/>
                    </a:lnT>
                  </a:tcPr>
                </a:tc>
                <a:tc hMerge="1"/>
                <a:tc hMerge="1"/>
                <a:tc hMerge="1"/>
                <a:tc hMerge="1"/>
                <a:tc hMerge="1"/>
                <a:tc hMerge="1"/>
                <a:tc hMerge="1"/>
                <a:tc hMerge="1"/>
              </a:tr>
              <a:tr h="238125">
                <a:tc gridSpan="9">
                  <a:txBody>
                    <a:bodyPr/>
                    <a:lstStyle/>
                    <a:p>
                      <a:pPr indent="0" lvl="0" marL="0" rtl="0" algn="ctr">
                        <a:lnSpc>
                          <a:spcPct val="115000"/>
                        </a:lnSpc>
                        <a:spcBef>
                          <a:spcPts val="0"/>
                        </a:spcBef>
                        <a:spcAft>
                          <a:spcPts val="0"/>
                        </a:spcAft>
                        <a:buNone/>
                      </a:pPr>
                      <a:r>
                        <a:rPr b="1" lang="en" sz="1000">
                          <a:solidFill>
                            <a:srgbClr val="345CAC"/>
                          </a:solidFill>
                          <a:latin typeface="Calibri"/>
                          <a:ea typeface="Calibri"/>
                          <a:cs typeface="Calibri"/>
                          <a:sym typeface="Calibri"/>
                        </a:rPr>
                        <a:t>*** p&lt;0.01, ** p&lt;0.05, * p&lt;0.1</a:t>
                      </a:r>
                      <a:endParaRPr b="1" sz="1000">
                        <a:solidFill>
                          <a:srgbClr val="345CAC"/>
                        </a:solidFill>
                        <a:latin typeface="Calibri"/>
                        <a:ea typeface="Calibri"/>
                        <a:cs typeface="Calibri"/>
                        <a:sym typeface="Calibri"/>
                      </a:endParaRPr>
                    </a:p>
                  </a:txBody>
                  <a:tcPr marT="9525" marB="91425" marR="9525" marL="9525" anchor="ctr"/>
                </a:tc>
                <a:tc hMerge="1"/>
                <a:tc hMerge="1"/>
                <a:tc hMerge="1"/>
                <a:tc hMerge="1"/>
                <a:tc hMerge="1"/>
                <a:tc hMerge="1"/>
                <a:tc hMerge="1"/>
                <a:tc hMerge="1"/>
              </a:tr>
            </a:tbl>
          </a:graphicData>
        </a:graphic>
      </p:graphicFrame>
      <p:pic>
        <p:nvPicPr>
          <p:cNvPr id="356" name="Google Shape;356;p39"/>
          <p:cNvPicPr preferRelativeResize="0"/>
          <p:nvPr/>
        </p:nvPicPr>
        <p:blipFill>
          <a:blip r:embed="rId3">
            <a:alphaModFix/>
          </a:blip>
          <a:stretch>
            <a:fillRect/>
          </a:stretch>
        </p:blipFill>
        <p:spPr>
          <a:xfrm>
            <a:off x="2076450" y="1393300"/>
            <a:ext cx="1524000" cy="244929"/>
          </a:xfrm>
          <a:prstGeom prst="rect">
            <a:avLst/>
          </a:prstGeom>
          <a:noFill/>
          <a:ln>
            <a:noFill/>
          </a:ln>
        </p:spPr>
      </p:pic>
      <p:pic>
        <p:nvPicPr>
          <p:cNvPr id="357" name="Google Shape;357;p39"/>
          <p:cNvPicPr preferRelativeResize="0"/>
          <p:nvPr/>
        </p:nvPicPr>
        <p:blipFill>
          <a:blip r:embed="rId3">
            <a:alphaModFix/>
          </a:blip>
          <a:stretch>
            <a:fillRect/>
          </a:stretch>
        </p:blipFill>
        <p:spPr>
          <a:xfrm>
            <a:off x="5114925" y="1393300"/>
            <a:ext cx="3048000" cy="244925"/>
          </a:xfrm>
          <a:prstGeom prst="rect">
            <a:avLst/>
          </a:prstGeom>
          <a:noFill/>
          <a:ln>
            <a:noFill/>
          </a:ln>
        </p:spPr>
      </p:pic>
      <p:pic>
        <p:nvPicPr>
          <p:cNvPr id="358" name="Google Shape;358;p39"/>
          <p:cNvPicPr preferRelativeResize="0"/>
          <p:nvPr/>
        </p:nvPicPr>
        <p:blipFill>
          <a:blip r:embed="rId4">
            <a:alphaModFix/>
          </a:blip>
          <a:stretch>
            <a:fillRect/>
          </a:stretch>
        </p:blipFill>
        <p:spPr>
          <a:xfrm>
            <a:off x="3655225" y="1393300"/>
            <a:ext cx="1404925" cy="2449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40"/>
          <p:cNvSpPr txBox="1"/>
          <p:nvPr>
            <p:ph type="title"/>
          </p:nvPr>
        </p:nvSpPr>
        <p:spPr>
          <a:xfrm>
            <a:off x="0" y="0"/>
            <a:ext cx="8801700" cy="45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a:p>
            <a:pPr indent="0" lvl="0" marL="0" rtl="0" algn="l">
              <a:spcBef>
                <a:spcPts val="0"/>
              </a:spcBef>
              <a:spcAft>
                <a:spcPts val="0"/>
              </a:spcAft>
              <a:buNone/>
            </a:pPr>
            <a:r>
              <a:rPr lang="en" sz="1500">
                <a:solidFill>
                  <a:srgbClr val="5F8195"/>
                </a:solidFill>
              </a:rPr>
              <a:t>Average Monthly Temperature Effects on Anthropometric Outcomes, collapsed by country</a:t>
            </a:r>
            <a:endParaRPr sz="1500">
              <a:solidFill>
                <a:srgbClr val="5F8195"/>
              </a:solidFill>
            </a:endParaRPr>
          </a:p>
        </p:txBody>
      </p:sp>
      <p:pic>
        <p:nvPicPr>
          <p:cNvPr id="364" name="Google Shape;364;p40"/>
          <p:cNvPicPr preferRelativeResize="0"/>
          <p:nvPr/>
        </p:nvPicPr>
        <p:blipFill>
          <a:blip r:embed="rId3">
            <a:alphaModFix/>
          </a:blip>
          <a:stretch>
            <a:fillRect/>
          </a:stretch>
        </p:blipFill>
        <p:spPr>
          <a:xfrm>
            <a:off x="287888" y="1062645"/>
            <a:ext cx="4252353" cy="3171886"/>
          </a:xfrm>
          <a:prstGeom prst="rect">
            <a:avLst/>
          </a:prstGeom>
          <a:noFill/>
          <a:ln>
            <a:noFill/>
          </a:ln>
        </p:spPr>
      </p:pic>
      <p:pic>
        <p:nvPicPr>
          <p:cNvPr id="365" name="Google Shape;365;p40"/>
          <p:cNvPicPr preferRelativeResize="0"/>
          <p:nvPr/>
        </p:nvPicPr>
        <p:blipFill>
          <a:blip r:embed="rId4">
            <a:alphaModFix/>
          </a:blip>
          <a:stretch>
            <a:fillRect/>
          </a:stretch>
        </p:blipFill>
        <p:spPr>
          <a:xfrm>
            <a:off x="4630001" y="1038950"/>
            <a:ext cx="4315886" cy="32192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41"/>
          <p:cNvSpPr txBox="1"/>
          <p:nvPr>
            <p:ph type="title"/>
          </p:nvPr>
        </p:nvSpPr>
        <p:spPr>
          <a:xfrm>
            <a:off x="0" y="0"/>
            <a:ext cx="88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a:p>
            <a:pPr indent="0" lvl="0" marL="0" rtl="0" algn="l">
              <a:spcBef>
                <a:spcPts val="0"/>
              </a:spcBef>
              <a:spcAft>
                <a:spcPts val="0"/>
              </a:spcAft>
              <a:buNone/>
            </a:pPr>
            <a:r>
              <a:rPr lang="en" sz="1500">
                <a:solidFill>
                  <a:srgbClr val="5F8195"/>
                </a:solidFill>
              </a:rPr>
              <a:t>Temperature Effects on Anthropometric Outcomes in Children: Comparison of Models with child controls and Fixed Effects</a:t>
            </a:r>
            <a:r>
              <a:rPr lang="en" sz="1800">
                <a:solidFill>
                  <a:srgbClr val="5F8195"/>
                </a:solidFill>
              </a:rPr>
              <a:t>.</a:t>
            </a:r>
            <a:endParaRPr sz="1800">
              <a:solidFill>
                <a:srgbClr val="5F8195"/>
              </a:solidFill>
            </a:endParaRPr>
          </a:p>
        </p:txBody>
      </p:sp>
      <p:pic>
        <p:nvPicPr>
          <p:cNvPr id="371" name="Google Shape;371;p41"/>
          <p:cNvPicPr preferRelativeResize="0"/>
          <p:nvPr/>
        </p:nvPicPr>
        <p:blipFill>
          <a:blip r:embed="rId3">
            <a:alphaModFix/>
          </a:blip>
          <a:stretch>
            <a:fillRect/>
          </a:stretch>
        </p:blipFill>
        <p:spPr>
          <a:xfrm>
            <a:off x="1477750" y="1125900"/>
            <a:ext cx="5483375" cy="39683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42"/>
          <p:cNvSpPr txBox="1"/>
          <p:nvPr>
            <p:ph type="title"/>
          </p:nvPr>
        </p:nvSpPr>
        <p:spPr>
          <a:xfrm>
            <a:off x="0" y="0"/>
            <a:ext cx="88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a:p>
            <a:pPr indent="0" lvl="0" marL="0" rtl="0" algn="l">
              <a:spcBef>
                <a:spcPts val="0"/>
              </a:spcBef>
              <a:spcAft>
                <a:spcPts val="0"/>
              </a:spcAft>
              <a:buNone/>
            </a:pPr>
            <a:r>
              <a:rPr lang="en" sz="1500">
                <a:solidFill>
                  <a:srgbClr val="5F8195"/>
                </a:solidFill>
              </a:rPr>
              <a:t>Anthropometric Outcomes by Rural/Urban Status and Economic Status</a:t>
            </a:r>
            <a:endParaRPr sz="1500">
              <a:solidFill>
                <a:srgbClr val="5F8195"/>
              </a:solidFill>
            </a:endParaRPr>
          </a:p>
        </p:txBody>
      </p:sp>
      <p:pic>
        <p:nvPicPr>
          <p:cNvPr id="377" name="Google Shape;377;p42"/>
          <p:cNvPicPr preferRelativeResize="0"/>
          <p:nvPr/>
        </p:nvPicPr>
        <p:blipFill>
          <a:blip r:embed="rId3">
            <a:alphaModFix/>
          </a:blip>
          <a:stretch>
            <a:fillRect/>
          </a:stretch>
        </p:blipFill>
        <p:spPr>
          <a:xfrm>
            <a:off x="1569225" y="990175"/>
            <a:ext cx="6005525" cy="33312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43"/>
          <p:cNvSpPr txBox="1"/>
          <p:nvPr>
            <p:ph type="title"/>
          </p:nvPr>
        </p:nvSpPr>
        <p:spPr>
          <a:xfrm>
            <a:off x="0" y="0"/>
            <a:ext cx="88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a:p>
            <a:pPr indent="0" lvl="0" marL="0" rtl="0" algn="l">
              <a:spcBef>
                <a:spcPts val="0"/>
              </a:spcBef>
              <a:spcAft>
                <a:spcPts val="0"/>
              </a:spcAft>
              <a:buNone/>
            </a:pPr>
            <a:r>
              <a:rPr lang="en" sz="1500">
                <a:solidFill>
                  <a:srgbClr val="5F8195"/>
                </a:solidFill>
              </a:rPr>
              <a:t>Monthly Temperature and Anthropometric Outcomes for Rural and Urban Children: WAZ and WHZ Analysis</a:t>
            </a:r>
            <a:endParaRPr sz="1500">
              <a:solidFill>
                <a:srgbClr val="5F8195"/>
              </a:solidFill>
            </a:endParaRPr>
          </a:p>
        </p:txBody>
      </p:sp>
      <p:grpSp>
        <p:nvGrpSpPr>
          <p:cNvPr id="383" name="Google Shape;383;p43"/>
          <p:cNvGrpSpPr/>
          <p:nvPr/>
        </p:nvGrpSpPr>
        <p:grpSpPr>
          <a:xfrm>
            <a:off x="857109" y="1352453"/>
            <a:ext cx="7429776" cy="2819361"/>
            <a:chOff x="1009650" y="1039425"/>
            <a:chExt cx="5514976" cy="1971305"/>
          </a:xfrm>
        </p:grpSpPr>
        <p:pic>
          <p:nvPicPr>
            <p:cNvPr id="384" name="Google Shape;384;p43"/>
            <p:cNvPicPr preferRelativeResize="0"/>
            <p:nvPr/>
          </p:nvPicPr>
          <p:blipFill>
            <a:blip r:embed="rId3">
              <a:alphaModFix/>
            </a:blip>
            <a:stretch>
              <a:fillRect/>
            </a:stretch>
          </p:blipFill>
          <p:spPr>
            <a:xfrm>
              <a:off x="1009650" y="1039425"/>
              <a:ext cx="2695576" cy="1971305"/>
            </a:xfrm>
            <a:prstGeom prst="rect">
              <a:avLst/>
            </a:prstGeom>
            <a:noFill/>
            <a:ln>
              <a:noFill/>
            </a:ln>
          </p:spPr>
        </p:pic>
        <p:pic>
          <p:nvPicPr>
            <p:cNvPr id="385" name="Google Shape;385;p43"/>
            <p:cNvPicPr preferRelativeResize="0"/>
            <p:nvPr/>
          </p:nvPicPr>
          <p:blipFill>
            <a:blip r:embed="rId4">
              <a:alphaModFix/>
            </a:blip>
            <a:stretch>
              <a:fillRect/>
            </a:stretch>
          </p:blipFill>
          <p:spPr>
            <a:xfrm>
              <a:off x="3829050" y="1045222"/>
              <a:ext cx="2695576" cy="1959700"/>
            </a:xfrm>
            <a:prstGeom prst="rect">
              <a:avLst/>
            </a:prstGeom>
            <a:noFill/>
            <a:ln>
              <a:noFill/>
            </a:ln>
          </p:spPr>
        </p:pic>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44"/>
          <p:cNvSpPr txBox="1"/>
          <p:nvPr>
            <p:ph type="title"/>
          </p:nvPr>
        </p:nvSpPr>
        <p:spPr>
          <a:xfrm>
            <a:off x="0" y="0"/>
            <a:ext cx="88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a:p>
            <a:pPr indent="0" lvl="0" marL="0" rtl="0" algn="l">
              <a:spcBef>
                <a:spcPts val="0"/>
              </a:spcBef>
              <a:spcAft>
                <a:spcPts val="0"/>
              </a:spcAft>
              <a:buNone/>
            </a:pPr>
            <a:r>
              <a:rPr lang="en" sz="1500">
                <a:solidFill>
                  <a:srgbClr val="5F8195"/>
                </a:solidFill>
              </a:rPr>
              <a:t>Relationship between economic status and child undernutrition across countries</a:t>
            </a:r>
            <a:endParaRPr sz="1500">
              <a:solidFill>
                <a:srgbClr val="5F8195"/>
              </a:solidFill>
            </a:endParaRPr>
          </a:p>
        </p:txBody>
      </p:sp>
      <p:grpSp>
        <p:nvGrpSpPr>
          <p:cNvPr id="391" name="Google Shape;391;p44"/>
          <p:cNvGrpSpPr/>
          <p:nvPr/>
        </p:nvGrpSpPr>
        <p:grpSpPr>
          <a:xfrm>
            <a:off x="824153" y="1254899"/>
            <a:ext cx="7495696" cy="2728947"/>
            <a:chOff x="381000" y="847800"/>
            <a:chExt cx="7181849" cy="2562151"/>
          </a:xfrm>
        </p:grpSpPr>
        <p:pic>
          <p:nvPicPr>
            <p:cNvPr id="392" name="Google Shape;392;p44"/>
            <p:cNvPicPr preferRelativeResize="0"/>
            <p:nvPr/>
          </p:nvPicPr>
          <p:blipFill>
            <a:blip r:embed="rId3">
              <a:alphaModFix/>
            </a:blip>
            <a:stretch>
              <a:fillRect/>
            </a:stretch>
          </p:blipFill>
          <p:spPr>
            <a:xfrm>
              <a:off x="381000" y="847800"/>
              <a:ext cx="3524249" cy="2562150"/>
            </a:xfrm>
            <a:prstGeom prst="rect">
              <a:avLst/>
            </a:prstGeom>
            <a:noFill/>
            <a:ln>
              <a:noFill/>
            </a:ln>
          </p:spPr>
        </p:pic>
        <p:pic>
          <p:nvPicPr>
            <p:cNvPr id="393" name="Google Shape;393;p44"/>
            <p:cNvPicPr preferRelativeResize="0"/>
            <p:nvPr/>
          </p:nvPicPr>
          <p:blipFill>
            <a:blip r:embed="rId4">
              <a:alphaModFix/>
            </a:blip>
            <a:stretch>
              <a:fillRect/>
            </a:stretch>
          </p:blipFill>
          <p:spPr>
            <a:xfrm>
              <a:off x="4038600" y="847800"/>
              <a:ext cx="3524249" cy="2562150"/>
            </a:xfrm>
            <a:prstGeom prst="rect">
              <a:avLst/>
            </a:prstGeom>
            <a:noFill/>
            <a:ln>
              <a:noFill/>
            </a:ln>
          </p:spPr>
        </p:pic>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45"/>
          <p:cNvSpPr txBox="1"/>
          <p:nvPr>
            <p:ph type="title"/>
          </p:nvPr>
        </p:nvSpPr>
        <p:spPr>
          <a:xfrm>
            <a:off x="0" y="0"/>
            <a:ext cx="88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a:p>
            <a:pPr indent="0" lvl="0" marL="0" rtl="0" algn="l">
              <a:spcBef>
                <a:spcPts val="0"/>
              </a:spcBef>
              <a:spcAft>
                <a:spcPts val="0"/>
              </a:spcAft>
              <a:buNone/>
            </a:pPr>
            <a:r>
              <a:rPr lang="en" sz="1500">
                <a:solidFill>
                  <a:srgbClr val="5F8195"/>
                </a:solidFill>
              </a:rPr>
              <a:t>Comparison of Impact of Monthly Temperature on Child Anthropometric Outcomes Across Continents.</a:t>
            </a:r>
            <a:endParaRPr sz="1500">
              <a:solidFill>
                <a:srgbClr val="5F8195"/>
              </a:solidFill>
            </a:endParaRPr>
          </a:p>
          <a:p>
            <a:pPr indent="0" lvl="0" marL="0" rtl="0" algn="l">
              <a:spcBef>
                <a:spcPts val="0"/>
              </a:spcBef>
              <a:spcAft>
                <a:spcPts val="0"/>
              </a:spcAft>
              <a:buNone/>
            </a:pPr>
            <a:r>
              <a:t/>
            </a:r>
            <a:endParaRPr/>
          </a:p>
        </p:txBody>
      </p:sp>
      <p:pic>
        <p:nvPicPr>
          <p:cNvPr id="399" name="Google Shape;399;p45"/>
          <p:cNvPicPr preferRelativeResize="0"/>
          <p:nvPr/>
        </p:nvPicPr>
        <p:blipFill>
          <a:blip r:embed="rId3">
            <a:alphaModFix/>
          </a:blip>
          <a:stretch>
            <a:fillRect/>
          </a:stretch>
        </p:blipFill>
        <p:spPr>
          <a:xfrm>
            <a:off x="152400" y="1168025"/>
            <a:ext cx="8839199" cy="318727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46"/>
          <p:cNvSpPr txBox="1"/>
          <p:nvPr>
            <p:ph type="title"/>
          </p:nvPr>
        </p:nvSpPr>
        <p:spPr>
          <a:xfrm>
            <a:off x="0" y="0"/>
            <a:ext cx="88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a:p>
            <a:pPr indent="0" lvl="0" marL="0" rtl="0" algn="l">
              <a:spcBef>
                <a:spcPts val="0"/>
              </a:spcBef>
              <a:spcAft>
                <a:spcPts val="0"/>
              </a:spcAft>
              <a:buNone/>
            </a:pPr>
            <a:r>
              <a:rPr lang="en" sz="1500">
                <a:solidFill>
                  <a:srgbClr val="5F8195"/>
                </a:solidFill>
              </a:rPr>
              <a:t>The Impact of Monthly Temperature on Child Anthropometric Outcomes: A Global View</a:t>
            </a:r>
            <a:endParaRPr sz="1500">
              <a:solidFill>
                <a:srgbClr val="5F8195"/>
              </a:solidFill>
            </a:endParaRPr>
          </a:p>
        </p:txBody>
      </p:sp>
      <p:pic>
        <p:nvPicPr>
          <p:cNvPr id="405" name="Google Shape;405;p46"/>
          <p:cNvPicPr preferRelativeResize="0"/>
          <p:nvPr/>
        </p:nvPicPr>
        <p:blipFill>
          <a:blip r:embed="rId3">
            <a:alphaModFix/>
          </a:blip>
          <a:stretch>
            <a:fillRect/>
          </a:stretch>
        </p:blipFill>
        <p:spPr>
          <a:xfrm>
            <a:off x="152400" y="1206125"/>
            <a:ext cx="8839199" cy="31443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47"/>
          <p:cNvSpPr txBox="1"/>
          <p:nvPr>
            <p:ph type="title"/>
          </p:nvPr>
        </p:nvSpPr>
        <p:spPr>
          <a:xfrm>
            <a:off x="0" y="0"/>
            <a:ext cx="88017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Conclusions</a:t>
            </a:r>
            <a:r>
              <a:rPr lang="en"/>
              <a:t>:</a:t>
            </a:r>
            <a:endParaRPr sz="1800">
              <a:solidFill>
                <a:srgbClr val="5F8195"/>
              </a:solidFill>
            </a:endParaRPr>
          </a:p>
        </p:txBody>
      </p:sp>
      <p:sp>
        <p:nvSpPr>
          <p:cNvPr id="411" name="Google Shape;411;p47"/>
          <p:cNvSpPr txBox="1"/>
          <p:nvPr/>
        </p:nvSpPr>
        <p:spPr>
          <a:xfrm>
            <a:off x="333375" y="858450"/>
            <a:ext cx="8667900" cy="36375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Char char="●"/>
            </a:pPr>
            <a:r>
              <a:rPr lang="en" sz="1500"/>
              <a:t>High temperatures negatively affect children's weight-for-age and weight-for-height z scores.</a:t>
            </a:r>
            <a:endParaRPr sz="1500"/>
          </a:p>
          <a:p>
            <a:pPr indent="-323850" lvl="0" marL="457200" rtl="0" algn="l">
              <a:lnSpc>
                <a:spcPct val="115000"/>
              </a:lnSpc>
              <a:spcBef>
                <a:spcPts val="0"/>
              </a:spcBef>
              <a:spcAft>
                <a:spcPts val="0"/>
              </a:spcAft>
              <a:buSzPts val="1500"/>
              <a:buChar char="●"/>
            </a:pPr>
            <a:r>
              <a:rPr lang="en" sz="1500"/>
              <a:t>Fixed effects weakened the observed association, implying unobserved variables can influence the relationship between monthly temperature and anthropometric outcomes.</a:t>
            </a:r>
            <a:endParaRPr sz="1500"/>
          </a:p>
          <a:p>
            <a:pPr indent="-323850" lvl="0" marL="457200" rtl="0" algn="l">
              <a:lnSpc>
                <a:spcPct val="115000"/>
              </a:lnSpc>
              <a:spcBef>
                <a:spcPts val="0"/>
              </a:spcBef>
              <a:spcAft>
                <a:spcPts val="0"/>
              </a:spcAft>
              <a:buSzPts val="1500"/>
              <a:buChar char="●"/>
            </a:pPr>
            <a:r>
              <a:rPr lang="en" sz="1500"/>
              <a:t>Temperatures above 20°C significantly impact child growth and development in many countries.</a:t>
            </a:r>
            <a:endParaRPr sz="1500"/>
          </a:p>
          <a:p>
            <a:pPr indent="-323850" lvl="0" marL="457200" rtl="0" algn="l">
              <a:lnSpc>
                <a:spcPct val="115000"/>
              </a:lnSpc>
              <a:spcBef>
                <a:spcPts val="0"/>
              </a:spcBef>
              <a:spcAft>
                <a:spcPts val="0"/>
              </a:spcAft>
              <a:buSzPts val="1500"/>
              <a:buChar char="●"/>
            </a:pPr>
            <a:r>
              <a:rPr lang="en" sz="1500"/>
              <a:t>Rural children have lower weight-for-age and weight-for-height z scores than urban children.</a:t>
            </a:r>
            <a:endParaRPr sz="1500"/>
          </a:p>
          <a:p>
            <a:pPr indent="-323850" lvl="0" marL="457200" rtl="0" algn="l">
              <a:lnSpc>
                <a:spcPct val="115000"/>
              </a:lnSpc>
              <a:spcBef>
                <a:spcPts val="0"/>
              </a:spcBef>
              <a:spcAft>
                <a:spcPts val="0"/>
              </a:spcAft>
              <a:buSzPts val="1500"/>
              <a:buChar char="●"/>
            </a:pPr>
            <a:r>
              <a:rPr lang="en" sz="1500"/>
              <a:t>Economic status may not be a significant factor in explaining variation in child undernutrition across countries.</a:t>
            </a:r>
            <a:endParaRPr sz="1500"/>
          </a:p>
          <a:p>
            <a:pPr indent="-323850" lvl="0" marL="457200" rtl="0" algn="l">
              <a:lnSpc>
                <a:spcPct val="115000"/>
              </a:lnSpc>
              <a:spcBef>
                <a:spcPts val="0"/>
              </a:spcBef>
              <a:spcAft>
                <a:spcPts val="0"/>
              </a:spcAft>
              <a:buSzPts val="1500"/>
              <a:buChar char="●"/>
            </a:pPr>
            <a:r>
              <a:rPr lang="en" sz="1500"/>
              <a:t>Our analysis reveals a consistent negative association between temperature increase and child anthropometric outcomes across most countries in our sample.</a:t>
            </a:r>
            <a:endParaRPr sz="1500"/>
          </a:p>
          <a:p>
            <a:pPr indent="-323850" lvl="0" marL="457200" rtl="0" algn="l">
              <a:lnSpc>
                <a:spcPct val="115000"/>
              </a:lnSpc>
              <a:spcBef>
                <a:spcPts val="0"/>
              </a:spcBef>
              <a:spcAft>
                <a:spcPts val="0"/>
              </a:spcAft>
              <a:buSzPts val="1500"/>
              <a:buChar char="●"/>
            </a:pPr>
            <a:r>
              <a:rPr lang="en" sz="1500"/>
              <a:t>Future research should explore cross-regional variables, such as local sanitation, healthcare, and climate factors, to better understand the factors affecting anthropometric outcomes.</a:t>
            </a:r>
            <a:endParaRPr sz="1200">
              <a:solidFill>
                <a:srgbClr val="374151"/>
              </a:solidFill>
              <a:highlight>
                <a:srgbClr val="F7F7F8"/>
              </a:highlight>
            </a:endParaRPr>
          </a:p>
          <a:p>
            <a:pPr indent="0" lvl="0" marL="0" rtl="0" algn="l">
              <a:lnSpc>
                <a:spcPct val="115000"/>
              </a:lnSpc>
              <a:spcBef>
                <a:spcPts val="1500"/>
              </a:spcBef>
              <a:spcAft>
                <a:spcPts val="0"/>
              </a:spcAft>
              <a:buNone/>
            </a:pPr>
            <a:r>
              <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0"/>
          <p:cNvSpPr txBox="1"/>
          <p:nvPr>
            <p:ph type="title"/>
          </p:nvPr>
        </p:nvSpPr>
        <p:spPr>
          <a:xfrm>
            <a:off x="0" y="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206" name="Google Shape;206;p30"/>
          <p:cNvSpPr/>
          <p:nvPr/>
        </p:nvSpPr>
        <p:spPr>
          <a:xfrm>
            <a:off x="361650" y="1148500"/>
            <a:ext cx="3073200" cy="3310500"/>
          </a:xfrm>
          <a:prstGeom prst="rect">
            <a:avLst/>
          </a:prstGeom>
          <a:solidFill>
            <a:srgbClr val="B3C3CE"/>
          </a:solidFill>
          <a:ln>
            <a:noFill/>
          </a:ln>
          <a:effectLst>
            <a:outerShdw blurRad="57150" rotWithShape="0" algn="bl" dir="8580000" dist="123825">
              <a:srgbClr val="000000">
                <a:alpha val="36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rgbClr val="212121"/>
                </a:solidFill>
                <a:latin typeface="Droid Sans"/>
                <a:ea typeface="Droid Sans"/>
                <a:cs typeface="Droid Sans"/>
                <a:sym typeface="Droid Sans"/>
              </a:rPr>
              <a:t>Climate change</a:t>
            </a:r>
            <a:endParaRPr b="1" sz="1700">
              <a:solidFill>
                <a:srgbClr val="212121"/>
              </a:solidFill>
              <a:latin typeface="Droid Sans"/>
              <a:ea typeface="Droid Sans"/>
              <a:cs typeface="Droid Sans"/>
              <a:sym typeface="Droid Sans"/>
            </a:endParaRPr>
          </a:p>
          <a:p>
            <a:pPr indent="0" lvl="0" marL="0" rtl="0" algn="l">
              <a:spcBef>
                <a:spcPts val="0"/>
              </a:spcBef>
              <a:spcAft>
                <a:spcPts val="0"/>
              </a:spcAft>
              <a:buNone/>
            </a:pPr>
            <a:r>
              <a:t/>
            </a:r>
            <a:endParaRPr b="1">
              <a:solidFill>
                <a:srgbClr val="212121"/>
              </a:solidFill>
              <a:latin typeface="Comfortaa"/>
              <a:ea typeface="Comfortaa"/>
              <a:cs typeface="Comfortaa"/>
              <a:sym typeface="Comfortaa"/>
            </a:endParaRPr>
          </a:p>
          <a:p>
            <a:pPr indent="57150" lvl="0" marL="457200" rtl="0" algn="l">
              <a:spcBef>
                <a:spcPts val="0"/>
              </a:spcBef>
              <a:spcAft>
                <a:spcPts val="0"/>
              </a:spcAft>
              <a:buNone/>
            </a:pPr>
            <a:r>
              <a:rPr lang="en">
                <a:solidFill>
                  <a:srgbClr val="212121"/>
                </a:solidFill>
                <a:latin typeface="Comfortaa"/>
                <a:ea typeface="Comfortaa"/>
                <a:cs typeface="Comfortaa"/>
                <a:sym typeface="Comfortaa"/>
              </a:rPr>
              <a:t>Rising temperatures</a:t>
            </a:r>
            <a:endParaRPr>
              <a:solidFill>
                <a:srgbClr val="212121"/>
              </a:solidFill>
              <a:latin typeface="Comfortaa"/>
              <a:ea typeface="Comfortaa"/>
              <a:cs typeface="Comfortaa"/>
              <a:sym typeface="Comfortaa"/>
            </a:endParaRPr>
          </a:p>
          <a:p>
            <a:pPr indent="57150" lvl="0" marL="457200" rtl="0" algn="l">
              <a:spcBef>
                <a:spcPts val="0"/>
              </a:spcBef>
              <a:spcAft>
                <a:spcPts val="0"/>
              </a:spcAft>
              <a:buNone/>
            </a:pPr>
            <a:r>
              <a:t/>
            </a:r>
            <a:endParaRPr>
              <a:solidFill>
                <a:srgbClr val="212121"/>
              </a:solidFill>
              <a:latin typeface="Comfortaa"/>
              <a:ea typeface="Comfortaa"/>
              <a:cs typeface="Comfortaa"/>
              <a:sym typeface="Comfortaa"/>
            </a:endParaRPr>
          </a:p>
          <a:p>
            <a:pPr indent="57150" lvl="0" marL="457200" rtl="0" algn="l">
              <a:spcBef>
                <a:spcPts val="0"/>
              </a:spcBef>
              <a:spcAft>
                <a:spcPts val="0"/>
              </a:spcAft>
              <a:buNone/>
            </a:pPr>
            <a:r>
              <a:rPr lang="en">
                <a:solidFill>
                  <a:srgbClr val="212121"/>
                </a:solidFill>
                <a:latin typeface="Comfortaa"/>
                <a:ea typeface="Comfortaa"/>
                <a:cs typeface="Comfortaa"/>
                <a:sym typeface="Comfortaa"/>
              </a:rPr>
              <a:t>Changes in precipitation                        patterns</a:t>
            </a:r>
            <a:endParaRPr>
              <a:solidFill>
                <a:srgbClr val="212121"/>
              </a:solidFill>
              <a:latin typeface="Comfortaa"/>
              <a:ea typeface="Comfortaa"/>
              <a:cs typeface="Comfortaa"/>
              <a:sym typeface="Comfortaa"/>
            </a:endParaRPr>
          </a:p>
          <a:p>
            <a:pPr indent="57150" lvl="0" marL="457200" rtl="0" algn="l">
              <a:spcBef>
                <a:spcPts val="0"/>
              </a:spcBef>
              <a:spcAft>
                <a:spcPts val="0"/>
              </a:spcAft>
              <a:buNone/>
            </a:pPr>
            <a:r>
              <a:t/>
            </a:r>
            <a:endParaRPr>
              <a:solidFill>
                <a:srgbClr val="212121"/>
              </a:solidFill>
              <a:latin typeface="Comfortaa"/>
              <a:ea typeface="Comfortaa"/>
              <a:cs typeface="Comfortaa"/>
              <a:sym typeface="Comfortaa"/>
            </a:endParaRPr>
          </a:p>
          <a:p>
            <a:pPr indent="57150" lvl="0" marL="457200" rtl="0" algn="l">
              <a:spcBef>
                <a:spcPts val="0"/>
              </a:spcBef>
              <a:spcAft>
                <a:spcPts val="0"/>
              </a:spcAft>
              <a:buNone/>
            </a:pPr>
            <a:r>
              <a:rPr lang="en">
                <a:solidFill>
                  <a:srgbClr val="212121"/>
                </a:solidFill>
                <a:latin typeface="Comfortaa"/>
                <a:ea typeface="Comfortaa"/>
                <a:cs typeface="Comfortaa"/>
                <a:sym typeface="Comfortaa"/>
              </a:rPr>
              <a:t>Rising sea levels    </a:t>
            </a:r>
            <a:endParaRPr>
              <a:solidFill>
                <a:srgbClr val="212121"/>
              </a:solidFill>
              <a:latin typeface="Comfortaa"/>
              <a:ea typeface="Comfortaa"/>
              <a:cs typeface="Comfortaa"/>
              <a:sym typeface="Comfortaa"/>
            </a:endParaRPr>
          </a:p>
          <a:p>
            <a:pPr indent="57150" lvl="0" marL="457200" rtl="0" algn="l">
              <a:spcBef>
                <a:spcPts val="0"/>
              </a:spcBef>
              <a:spcAft>
                <a:spcPts val="0"/>
              </a:spcAft>
              <a:buNone/>
            </a:pPr>
            <a:r>
              <a:t/>
            </a:r>
            <a:endParaRPr>
              <a:solidFill>
                <a:srgbClr val="212121"/>
              </a:solidFill>
              <a:latin typeface="Comfortaa"/>
              <a:ea typeface="Comfortaa"/>
              <a:cs typeface="Comfortaa"/>
              <a:sym typeface="Comfortaa"/>
            </a:endParaRPr>
          </a:p>
          <a:p>
            <a:pPr indent="57150" lvl="0" marL="457200" rtl="0" algn="l">
              <a:spcBef>
                <a:spcPts val="0"/>
              </a:spcBef>
              <a:spcAft>
                <a:spcPts val="0"/>
              </a:spcAft>
              <a:buNone/>
            </a:pPr>
            <a:r>
              <a:rPr lang="en">
                <a:solidFill>
                  <a:srgbClr val="212121"/>
                </a:solidFill>
                <a:latin typeface="Comfortaa"/>
                <a:ea typeface="Comfortaa"/>
                <a:cs typeface="Comfortaa"/>
                <a:sym typeface="Comfortaa"/>
              </a:rPr>
              <a:t>Ocean acidifications</a:t>
            </a:r>
            <a:endParaRPr>
              <a:solidFill>
                <a:srgbClr val="212121"/>
              </a:solidFill>
              <a:latin typeface="Comfortaa"/>
              <a:ea typeface="Comfortaa"/>
              <a:cs typeface="Comfortaa"/>
              <a:sym typeface="Comfortaa"/>
            </a:endParaRPr>
          </a:p>
          <a:p>
            <a:pPr indent="57150" lvl="0" marL="457200" rtl="0" algn="l">
              <a:spcBef>
                <a:spcPts val="0"/>
              </a:spcBef>
              <a:spcAft>
                <a:spcPts val="0"/>
              </a:spcAft>
              <a:buNone/>
            </a:pPr>
            <a:r>
              <a:t/>
            </a:r>
            <a:endParaRPr>
              <a:solidFill>
                <a:srgbClr val="212121"/>
              </a:solidFill>
              <a:latin typeface="Comfortaa"/>
              <a:ea typeface="Comfortaa"/>
              <a:cs typeface="Comfortaa"/>
              <a:sym typeface="Comfortaa"/>
            </a:endParaRPr>
          </a:p>
          <a:p>
            <a:pPr indent="57150" lvl="0" marL="457200" rtl="0" algn="l">
              <a:spcBef>
                <a:spcPts val="0"/>
              </a:spcBef>
              <a:spcAft>
                <a:spcPts val="0"/>
              </a:spcAft>
              <a:buNone/>
            </a:pPr>
            <a:r>
              <a:rPr lang="en">
                <a:solidFill>
                  <a:srgbClr val="212121"/>
                </a:solidFill>
                <a:latin typeface="Comfortaa"/>
                <a:ea typeface="Comfortaa"/>
                <a:cs typeface="Comfortaa"/>
                <a:sym typeface="Comfortaa"/>
              </a:rPr>
              <a:t>Shifts in the timing </a:t>
            </a:r>
            <a:endParaRPr>
              <a:solidFill>
                <a:srgbClr val="212121"/>
              </a:solidFill>
              <a:latin typeface="Comfortaa"/>
              <a:ea typeface="Comfortaa"/>
              <a:cs typeface="Comfortaa"/>
              <a:sym typeface="Comfortaa"/>
            </a:endParaRPr>
          </a:p>
          <a:p>
            <a:pPr indent="57150" lvl="0" marL="457200" rtl="0" algn="l">
              <a:spcBef>
                <a:spcPts val="0"/>
              </a:spcBef>
              <a:spcAft>
                <a:spcPts val="0"/>
              </a:spcAft>
              <a:buNone/>
            </a:pPr>
            <a:r>
              <a:rPr lang="en">
                <a:solidFill>
                  <a:srgbClr val="212121"/>
                </a:solidFill>
                <a:latin typeface="Comfortaa"/>
                <a:ea typeface="Comfortaa"/>
                <a:cs typeface="Comfortaa"/>
                <a:sym typeface="Comfortaa"/>
              </a:rPr>
              <a:t>seasons</a:t>
            </a:r>
            <a:endParaRPr b="1">
              <a:solidFill>
                <a:srgbClr val="212121"/>
              </a:solidFill>
              <a:latin typeface="Comfortaa"/>
              <a:ea typeface="Comfortaa"/>
              <a:cs typeface="Comfortaa"/>
              <a:sym typeface="Comfortaa"/>
            </a:endParaRPr>
          </a:p>
        </p:txBody>
      </p:sp>
      <p:grpSp>
        <p:nvGrpSpPr>
          <p:cNvPr id="207" name="Google Shape;207;p30"/>
          <p:cNvGrpSpPr/>
          <p:nvPr/>
        </p:nvGrpSpPr>
        <p:grpSpPr>
          <a:xfrm>
            <a:off x="405613" y="1786309"/>
            <a:ext cx="450477" cy="2343244"/>
            <a:chOff x="723213" y="2183759"/>
            <a:chExt cx="450477" cy="2343244"/>
          </a:xfrm>
        </p:grpSpPr>
        <p:grpSp>
          <p:nvGrpSpPr>
            <p:cNvPr id="208" name="Google Shape;208;p30"/>
            <p:cNvGrpSpPr/>
            <p:nvPr/>
          </p:nvGrpSpPr>
          <p:grpSpPr>
            <a:xfrm>
              <a:off x="853882" y="2183759"/>
              <a:ext cx="189141" cy="351184"/>
              <a:chOff x="4092332" y="3242396"/>
              <a:chExt cx="189141" cy="351184"/>
            </a:xfrm>
          </p:grpSpPr>
          <p:sp>
            <p:nvSpPr>
              <p:cNvPr id="209" name="Google Shape;209;p30"/>
              <p:cNvSpPr/>
              <p:nvPr/>
            </p:nvSpPr>
            <p:spPr>
              <a:xfrm>
                <a:off x="4092332" y="3242532"/>
                <a:ext cx="189141" cy="350886"/>
              </a:xfrm>
              <a:custGeom>
                <a:rect b="b" l="l" r="r" t="t"/>
                <a:pathLst>
                  <a:path extrusionOk="0" h="12949" w="6980">
                    <a:moveTo>
                      <a:pt x="3496" y="754"/>
                    </a:moveTo>
                    <a:cubicBezTo>
                      <a:pt x="4370" y="754"/>
                      <a:pt x="5079" y="1463"/>
                      <a:pt x="5079" y="2335"/>
                    </a:cubicBezTo>
                    <a:lnTo>
                      <a:pt x="5079" y="7222"/>
                    </a:lnTo>
                    <a:lnTo>
                      <a:pt x="5220" y="7336"/>
                    </a:lnTo>
                    <a:cubicBezTo>
                      <a:pt x="5863" y="7857"/>
                      <a:pt x="6229" y="8632"/>
                      <a:pt x="6229" y="9459"/>
                    </a:cubicBezTo>
                    <a:cubicBezTo>
                      <a:pt x="6232" y="10968"/>
                      <a:pt x="5007" y="12195"/>
                      <a:pt x="3501" y="12195"/>
                    </a:cubicBezTo>
                    <a:cubicBezTo>
                      <a:pt x="1993" y="12195"/>
                      <a:pt x="766" y="10968"/>
                      <a:pt x="766" y="9460"/>
                    </a:cubicBezTo>
                    <a:cubicBezTo>
                      <a:pt x="766" y="8633"/>
                      <a:pt x="1134" y="7859"/>
                      <a:pt x="1776" y="7337"/>
                    </a:cubicBezTo>
                    <a:lnTo>
                      <a:pt x="1916" y="7225"/>
                    </a:lnTo>
                    <a:lnTo>
                      <a:pt x="1916" y="2357"/>
                    </a:lnTo>
                    <a:cubicBezTo>
                      <a:pt x="1916" y="1504"/>
                      <a:pt x="2585" y="787"/>
                      <a:pt x="3438" y="755"/>
                    </a:cubicBezTo>
                    <a:cubicBezTo>
                      <a:pt x="3457" y="755"/>
                      <a:pt x="3476" y="754"/>
                      <a:pt x="3496" y="754"/>
                    </a:cubicBezTo>
                    <a:close/>
                    <a:moveTo>
                      <a:pt x="3492" y="0"/>
                    </a:moveTo>
                    <a:cubicBezTo>
                      <a:pt x="3478" y="0"/>
                      <a:pt x="3463" y="0"/>
                      <a:pt x="3448" y="1"/>
                    </a:cubicBezTo>
                    <a:cubicBezTo>
                      <a:pt x="2177" y="24"/>
                      <a:pt x="1151" y="1062"/>
                      <a:pt x="1151" y="2340"/>
                    </a:cubicBezTo>
                    <a:lnTo>
                      <a:pt x="1151" y="6868"/>
                    </a:lnTo>
                    <a:cubicBezTo>
                      <a:pt x="417" y="7529"/>
                      <a:pt x="0" y="8463"/>
                      <a:pt x="0" y="9459"/>
                    </a:cubicBezTo>
                    <a:cubicBezTo>
                      <a:pt x="0" y="11384"/>
                      <a:pt x="1568" y="12948"/>
                      <a:pt x="3490" y="12948"/>
                    </a:cubicBezTo>
                    <a:cubicBezTo>
                      <a:pt x="5415" y="12948"/>
                      <a:pt x="6979" y="11382"/>
                      <a:pt x="6979" y="9459"/>
                    </a:cubicBezTo>
                    <a:cubicBezTo>
                      <a:pt x="6979" y="8463"/>
                      <a:pt x="6562" y="7529"/>
                      <a:pt x="5829" y="6868"/>
                    </a:cubicBezTo>
                    <a:lnTo>
                      <a:pt x="5829" y="2366"/>
                    </a:lnTo>
                    <a:cubicBezTo>
                      <a:pt x="5829" y="1068"/>
                      <a:pt x="4785" y="0"/>
                      <a:pt x="3492" y="0"/>
                    </a:cubicBezTo>
                    <a:close/>
                  </a:path>
                </a:pathLst>
              </a:custGeom>
              <a:solidFill>
                <a:srgbClr val="02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0"/>
              <p:cNvSpPr/>
              <p:nvPr/>
            </p:nvSpPr>
            <p:spPr>
              <a:xfrm>
                <a:off x="4132138" y="3315072"/>
                <a:ext cx="110043" cy="238648"/>
              </a:xfrm>
              <a:custGeom>
                <a:rect b="b" l="l" r="r" t="t"/>
                <a:pathLst>
                  <a:path extrusionOk="0" h="8807" w="4061">
                    <a:moveTo>
                      <a:pt x="947" y="0"/>
                    </a:moveTo>
                    <a:lnTo>
                      <a:pt x="947" y="5070"/>
                    </a:lnTo>
                    <a:cubicBezTo>
                      <a:pt x="364" y="5438"/>
                      <a:pt x="1" y="6085"/>
                      <a:pt x="1" y="6782"/>
                    </a:cubicBezTo>
                    <a:cubicBezTo>
                      <a:pt x="1" y="7897"/>
                      <a:pt x="912" y="8806"/>
                      <a:pt x="2032" y="8806"/>
                    </a:cubicBezTo>
                    <a:cubicBezTo>
                      <a:pt x="3151" y="8806"/>
                      <a:pt x="4061" y="7897"/>
                      <a:pt x="4061" y="6782"/>
                    </a:cubicBezTo>
                    <a:cubicBezTo>
                      <a:pt x="4061" y="6084"/>
                      <a:pt x="3696" y="5435"/>
                      <a:pt x="3114" y="5070"/>
                    </a:cubicBezTo>
                    <a:lnTo>
                      <a:pt x="3114" y="0"/>
                    </a:lnTo>
                    <a:close/>
                  </a:path>
                </a:pathLst>
              </a:custGeom>
              <a:solidFill>
                <a:srgbClr val="FA311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0"/>
              <p:cNvSpPr/>
              <p:nvPr/>
            </p:nvSpPr>
            <p:spPr>
              <a:xfrm>
                <a:off x="4157799" y="3338891"/>
                <a:ext cx="29103" cy="20811"/>
              </a:xfrm>
              <a:custGeom>
                <a:rect b="b" l="l" r="r" t="t"/>
                <a:pathLst>
                  <a:path extrusionOk="0" h="768" w="1074">
                    <a:moveTo>
                      <a:pt x="0" y="0"/>
                    </a:moveTo>
                    <a:lnTo>
                      <a:pt x="0" y="767"/>
                    </a:lnTo>
                    <a:lnTo>
                      <a:pt x="1074" y="767"/>
                    </a:lnTo>
                    <a:lnTo>
                      <a:pt x="1074" y="0"/>
                    </a:lnTo>
                    <a:close/>
                  </a:path>
                </a:pathLst>
              </a:custGeom>
              <a:solidFill>
                <a:srgbClr val="74AF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0"/>
              <p:cNvSpPr/>
              <p:nvPr/>
            </p:nvSpPr>
            <p:spPr>
              <a:xfrm>
                <a:off x="4157799" y="3377884"/>
                <a:ext cx="29103" cy="20784"/>
              </a:xfrm>
              <a:custGeom>
                <a:rect b="b" l="l" r="r" t="t"/>
                <a:pathLst>
                  <a:path extrusionOk="0" h="767" w="1074">
                    <a:moveTo>
                      <a:pt x="0" y="0"/>
                    </a:moveTo>
                    <a:lnTo>
                      <a:pt x="0" y="767"/>
                    </a:lnTo>
                    <a:lnTo>
                      <a:pt x="1074" y="767"/>
                    </a:lnTo>
                    <a:lnTo>
                      <a:pt x="1074" y="0"/>
                    </a:lnTo>
                    <a:close/>
                  </a:path>
                </a:pathLst>
              </a:custGeom>
              <a:solidFill>
                <a:srgbClr val="74AF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0"/>
              <p:cNvSpPr/>
              <p:nvPr/>
            </p:nvSpPr>
            <p:spPr>
              <a:xfrm>
                <a:off x="4157799" y="3416308"/>
                <a:ext cx="29103" cy="20811"/>
              </a:xfrm>
              <a:custGeom>
                <a:rect b="b" l="l" r="r" t="t"/>
                <a:pathLst>
                  <a:path extrusionOk="0" h="768" w="1074">
                    <a:moveTo>
                      <a:pt x="0" y="1"/>
                    </a:moveTo>
                    <a:lnTo>
                      <a:pt x="0" y="768"/>
                    </a:lnTo>
                    <a:lnTo>
                      <a:pt x="1074" y="768"/>
                    </a:lnTo>
                    <a:lnTo>
                      <a:pt x="1074" y="1"/>
                    </a:lnTo>
                    <a:close/>
                  </a:path>
                </a:pathLst>
              </a:custGeom>
              <a:solidFill>
                <a:srgbClr val="74AF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0"/>
              <p:cNvSpPr/>
              <p:nvPr/>
            </p:nvSpPr>
            <p:spPr>
              <a:xfrm>
                <a:off x="4187417" y="3315018"/>
                <a:ext cx="54574" cy="238702"/>
              </a:xfrm>
              <a:custGeom>
                <a:rect b="b" l="l" r="r" t="t"/>
                <a:pathLst>
                  <a:path extrusionOk="0" h="8809" w="2014">
                    <a:moveTo>
                      <a:pt x="1" y="1"/>
                    </a:moveTo>
                    <a:lnTo>
                      <a:pt x="1" y="8808"/>
                    </a:lnTo>
                    <a:cubicBezTo>
                      <a:pt x="1108" y="8808"/>
                      <a:pt x="2012" y="7899"/>
                      <a:pt x="2013" y="6784"/>
                    </a:cubicBezTo>
                    <a:cubicBezTo>
                      <a:pt x="2013" y="6087"/>
                      <a:pt x="1651" y="5440"/>
                      <a:pt x="1074" y="5072"/>
                    </a:cubicBezTo>
                    <a:lnTo>
                      <a:pt x="1074" y="1"/>
                    </a:lnTo>
                    <a:close/>
                  </a:path>
                </a:pathLst>
              </a:custGeom>
              <a:solidFill>
                <a:srgbClr val="FA311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0"/>
              <p:cNvSpPr/>
              <p:nvPr/>
            </p:nvSpPr>
            <p:spPr>
              <a:xfrm>
                <a:off x="4187417" y="3242396"/>
                <a:ext cx="93812" cy="351184"/>
              </a:xfrm>
              <a:custGeom>
                <a:rect b="b" l="l" r="r" t="t"/>
                <a:pathLst>
                  <a:path extrusionOk="0" h="12960" w="3462">
                    <a:moveTo>
                      <a:pt x="1" y="1"/>
                    </a:moveTo>
                    <a:lnTo>
                      <a:pt x="1" y="760"/>
                    </a:lnTo>
                    <a:cubicBezTo>
                      <a:pt x="867" y="760"/>
                      <a:pt x="1573" y="1469"/>
                      <a:pt x="1573" y="2342"/>
                    </a:cubicBezTo>
                    <a:lnTo>
                      <a:pt x="1573" y="7229"/>
                    </a:lnTo>
                    <a:lnTo>
                      <a:pt x="1713" y="7342"/>
                    </a:lnTo>
                    <a:cubicBezTo>
                      <a:pt x="2351" y="7864"/>
                      <a:pt x="2717" y="8638"/>
                      <a:pt x="2717" y="9465"/>
                    </a:cubicBezTo>
                    <a:cubicBezTo>
                      <a:pt x="2717" y="10972"/>
                      <a:pt x="1498" y="12199"/>
                      <a:pt x="1" y="12199"/>
                    </a:cubicBezTo>
                    <a:lnTo>
                      <a:pt x="1" y="12960"/>
                    </a:lnTo>
                    <a:cubicBezTo>
                      <a:pt x="1909" y="12960"/>
                      <a:pt x="3461" y="11390"/>
                      <a:pt x="3461" y="9465"/>
                    </a:cubicBezTo>
                    <a:cubicBezTo>
                      <a:pt x="3461" y="8470"/>
                      <a:pt x="3047" y="7537"/>
                      <a:pt x="2320" y="6874"/>
                    </a:cubicBezTo>
                    <a:lnTo>
                      <a:pt x="2320" y="2342"/>
                    </a:lnTo>
                    <a:cubicBezTo>
                      <a:pt x="2320" y="1052"/>
                      <a:pt x="1280" y="1"/>
                      <a:pt x="1" y="1"/>
                    </a:cubicBezTo>
                    <a:close/>
                  </a:path>
                </a:pathLst>
              </a:custGeom>
              <a:solidFill>
                <a:srgbClr val="0246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 name="Google Shape;216;p30"/>
            <p:cNvGrpSpPr/>
            <p:nvPr/>
          </p:nvGrpSpPr>
          <p:grpSpPr>
            <a:xfrm>
              <a:off x="723218" y="3128221"/>
              <a:ext cx="450470" cy="353896"/>
              <a:chOff x="-16419350" y="4122000"/>
              <a:chExt cx="304825" cy="239475"/>
            </a:xfrm>
          </p:grpSpPr>
          <p:sp>
            <p:nvSpPr>
              <p:cNvPr id="217" name="Google Shape;217;p30"/>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24749D"/>
              </a:solidFill>
              <a:ln cap="flat" cmpd="sng" w="28575">
                <a:solidFill>
                  <a:srgbClr val="FFFFFF"/>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0"/>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24749D"/>
              </a:solidFill>
              <a:ln cap="flat" cmpd="sng" w="28575">
                <a:solidFill>
                  <a:srgbClr val="FFFFFF"/>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30"/>
            <p:cNvGrpSpPr/>
            <p:nvPr/>
          </p:nvGrpSpPr>
          <p:grpSpPr>
            <a:xfrm>
              <a:off x="771834" y="3622843"/>
              <a:ext cx="353261" cy="412228"/>
              <a:chOff x="2205321" y="2810968"/>
              <a:chExt cx="353261" cy="412228"/>
            </a:xfrm>
          </p:grpSpPr>
          <p:sp>
            <p:nvSpPr>
              <p:cNvPr id="220" name="Google Shape;220;p30"/>
              <p:cNvSpPr/>
              <p:nvPr/>
            </p:nvSpPr>
            <p:spPr>
              <a:xfrm>
                <a:off x="2205321" y="2810968"/>
                <a:ext cx="353261" cy="412228"/>
              </a:xfrm>
              <a:custGeom>
                <a:rect b="b" l="l" r="r" t="t"/>
                <a:pathLst>
                  <a:path extrusionOk="0" h="9829" w="8423">
                    <a:moveTo>
                      <a:pt x="774" y="1"/>
                    </a:moveTo>
                    <a:cubicBezTo>
                      <a:pt x="336" y="1"/>
                      <a:pt x="0" y="348"/>
                      <a:pt x="0" y="775"/>
                    </a:cubicBezTo>
                    <a:cubicBezTo>
                      <a:pt x="0" y="1045"/>
                      <a:pt x="129" y="1277"/>
                      <a:pt x="336" y="1419"/>
                    </a:cubicBezTo>
                    <a:lnTo>
                      <a:pt x="336" y="2206"/>
                    </a:lnTo>
                    <a:cubicBezTo>
                      <a:pt x="129" y="2335"/>
                      <a:pt x="0" y="2580"/>
                      <a:pt x="0" y="2838"/>
                    </a:cubicBezTo>
                    <a:cubicBezTo>
                      <a:pt x="0" y="3108"/>
                      <a:pt x="129" y="3354"/>
                      <a:pt x="336" y="3483"/>
                    </a:cubicBezTo>
                    <a:lnTo>
                      <a:pt x="336" y="4269"/>
                    </a:lnTo>
                    <a:cubicBezTo>
                      <a:pt x="129" y="4411"/>
                      <a:pt x="0" y="4644"/>
                      <a:pt x="0" y="4914"/>
                    </a:cubicBezTo>
                    <a:cubicBezTo>
                      <a:pt x="0" y="5185"/>
                      <a:pt x="129" y="5417"/>
                      <a:pt x="336" y="5559"/>
                    </a:cubicBezTo>
                    <a:lnTo>
                      <a:pt x="336" y="6346"/>
                    </a:lnTo>
                    <a:cubicBezTo>
                      <a:pt x="129" y="6487"/>
                      <a:pt x="0" y="6720"/>
                      <a:pt x="0" y="6991"/>
                    </a:cubicBezTo>
                    <a:cubicBezTo>
                      <a:pt x="0" y="7261"/>
                      <a:pt x="129" y="7493"/>
                      <a:pt x="336" y="7636"/>
                    </a:cubicBezTo>
                    <a:lnTo>
                      <a:pt x="336" y="8422"/>
                    </a:lnTo>
                    <a:cubicBezTo>
                      <a:pt x="129" y="8551"/>
                      <a:pt x="0" y="8796"/>
                      <a:pt x="0" y="9054"/>
                    </a:cubicBezTo>
                    <a:cubicBezTo>
                      <a:pt x="0" y="9493"/>
                      <a:pt x="336" y="9828"/>
                      <a:pt x="774" y="9828"/>
                    </a:cubicBezTo>
                    <a:lnTo>
                      <a:pt x="7649" y="9828"/>
                    </a:lnTo>
                    <a:cubicBezTo>
                      <a:pt x="8074" y="9828"/>
                      <a:pt x="8423" y="9493"/>
                      <a:pt x="8423" y="9054"/>
                    </a:cubicBezTo>
                    <a:cubicBezTo>
                      <a:pt x="8423" y="8796"/>
                      <a:pt x="8280" y="8551"/>
                      <a:pt x="8074" y="8422"/>
                    </a:cubicBezTo>
                    <a:lnTo>
                      <a:pt x="8074" y="7636"/>
                    </a:lnTo>
                    <a:cubicBezTo>
                      <a:pt x="8280" y="7493"/>
                      <a:pt x="8423" y="7261"/>
                      <a:pt x="8423" y="6991"/>
                    </a:cubicBezTo>
                    <a:cubicBezTo>
                      <a:pt x="8423" y="6720"/>
                      <a:pt x="8280" y="6487"/>
                      <a:pt x="8074" y="6346"/>
                    </a:cubicBezTo>
                    <a:lnTo>
                      <a:pt x="8074" y="5559"/>
                    </a:lnTo>
                    <a:cubicBezTo>
                      <a:pt x="8280" y="5417"/>
                      <a:pt x="8423" y="5185"/>
                      <a:pt x="8423" y="4914"/>
                    </a:cubicBezTo>
                    <a:cubicBezTo>
                      <a:pt x="8423" y="4644"/>
                      <a:pt x="8280" y="4411"/>
                      <a:pt x="8074" y="4269"/>
                    </a:cubicBezTo>
                    <a:lnTo>
                      <a:pt x="8074" y="3483"/>
                    </a:lnTo>
                    <a:cubicBezTo>
                      <a:pt x="8280" y="3354"/>
                      <a:pt x="8423" y="3108"/>
                      <a:pt x="8423" y="2838"/>
                    </a:cubicBezTo>
                    <a:cubicBezTo>
                      <a:pt x="8423" y="2580"/>
                      <a:pt x="8280" y="2335"/>
                      <a:pt x="8074" y="2206"/>
                    </a:cubicBezTo>
                    <a:lnTo>
                      <a:pt x="8074" y="1419"/>
                    </a:lnTo>
                    <a:cubicBezTo>
                      <a:pt x="8280" y="1277"/>
                      <a:pt x="8423" y="1045"/>
                      <a:pt x="8423" y="775"/>
                    </a:cubicBezTo>
                    <a:cubicBezTo>
                      <a:pt x="8423" y="348"/>
                      <a:pt x="8074" y="1"/>
                      <a:pt x="7649" y="1"/>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0"/>
              <p:cNvSpPr/>
              <p:nvPr/>
            </p:nvSpPr>
            <p:spPr>
              <a:xfrm>
                <a:off x="2241011" y="2832609"/>
                <a:ext cx="281334" cy="368946"/>
              </a:xfrm>
              <a:custGeom>
                <a:rect b="b" l="l" r="r" t="t"/>
                <a:pathLst>
                  <a:path extrusionOk="0" h="8797" w="6708">
                    <a:moveTo>
                      <a:pt x="259" y="1"/>
                    </a:moveTo>
                    <a:cubicBezTo>
                      <a:pt x="117" y="1"/>
                      <a:pt x="1" y="116"/>
                      <a:pt x="1" y="259"/>
                    </a:cubicBezTo>
                    <a:lnTo>
                      <a:pt x="1" y="8538"/>
                    </a:lnTo>
                    <a:cubicBezTo>
                      <a:pt x="1" y="8693"/>
                      <a:pt x="117" y="8796"/>
                      <a:pt x="259" y="8796"/>
                    </a:cubicBezTo>
                    <a:lnTo>
                      <a:pt x="6449" y="8796"/>
                    </a:lnTo>
                    <a:cubicBezTo>
                      <a:pt x="6592" y="8796"/>
                      <a:pt x="6707" y="8693"/>
                      <a:pt x="6707" y="8538"/>
                    </a:cubicBezTo>
                    <a:lnTo>
                      <a:pt x="6707" y="259"/>
                    </a:lnTo>
                    <a:cubicBezTo>
                      <a:pt x="6707" y="116"/>
                      <a:pt x="6592" y="1"/>
                      <a:pt x="6449" y="1"/>
                    </a:cubicBezTo>
                    <a:close/>
                  </a:path>
                </a:pathLst>
              </a:custGeom>
              <a:solidFill>
                <a:srgbClr val="2474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0"/>
              <p:cNvSpPr/>
              <p:nvPr/>
            </p:nvSpPr>
            <p:spPr>
              <a:xfrm>
                <a:off x="2226962" y="2832609"/>
                <a:ext cx="309979" cy="21683"/>
              </a:xfrm>
              <a:custGeom>
                <a:rect b="b" l="l" r="r" t="t"/>
                <a:pathLst>
                  <a:path extrusionOk="0" h="517" w="7391">
                    <a:moveTo>
                      <a:pt x="258" y="1"/>
                    </a:moveTo>
                    <a:cubicBezTo>
                      <a:pt x="117" y="1"/>
                      <a:pt x="0" y="116"/>
                      <a:pt x="0" y="259"/>
                    </a:cubicBezTo>
                    <a:cubicBezTo>
                      <a:pt x="0" y="400"/>
                      <a:pt x="117" y="516"/>
                      <a:pt x="258" y="516"/>
                    </a:cubicBezTo>
                    <a:lnTo>
                      <a:pt x="7133" y="516"/>
                    </a:lnTo>
                    <a:cubicBezTo>
                      <a:pt x="7274" y="516"/>
                      <a:pt x="7391" y="400"/>
                      <a:pt x="7391" y="259"/>
                    </a:cubicBezTo>
                    <a:cubicBezTo>
                      <a:pt x="7391" y="116"/>
                      <a:pt x="7274" y="1"/>
                      <a:pt x="7133" y="1"/>
                    </a:cubicBezTo>
                    <a:close/>
                  </a:path>
                </a:pathLst>
              </a:custGeom>
              <a:solidFill>
                <a:srgbClr val="005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0"/>
              <p:cNvSpPr/>
              <p:nvPr/>
            </p:nvSpPr>
            <p:spPr>
              <a:xfrm>
                <a:off x="2226962" y="3179867"/>
                <a:ext cx="309979" cy="21683"/>
              </a:xfrm>
              <a:custGeom>
                <a:rect b="b" l="l" r="r" t="t"/>
                <a:pathLst>
                  <a:path extrusionOk="0" h="517" w="7391">
                    <a:moveTo>
                      <a:pt x="258" y="0"/>
                    </a:moveTo>
                    <a:cubicBezTo>
                      <a:pt x="117" y="0"/>
                      <a:pt x="0" y="116"/>
                      <a:pt x="0" y="258"/>
                    </a:cubicBezTo>
                    <a:cubicBezTo>
                      <a:pt x="0" y="413"/>
                      <a:pt x="117" y="516"/>
                      <a:pt x="258" y="516"/>
                    </a:cubicBezTo>
                    <a:lnTo>
                      <a:pt x="7133" y="516"/>
                    </a:lnTo>
                    <a:cubicBezTo>
                      <a:pt x="7274" y="516"/>
                      <a:pt x="7391" y="413"/>
                      <a:pt x="7391" y="258"/>
                    </a:cubicBezTo>
                    <a:cubicBezTo>
                      <a:pt x="7391" y="116"/>
                      <a:pt x="7274" y="0"/>
                      <a:pt x="7133" y="0"/>
                    </a:cubicBezTo>
                    <a:close/>
                  </a:path>
                </a:pathLst>
              </a:custGeom>
              <a:solidFill>
                <a:srgbClr val="005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0"/>
              <p:cNvSpPr/>
              <p:nvPr/>
            </p:nvSpPr>
            <p:spPr>
              <a:xfrm>
                <a:off x="2226962" y="3006196"/>
                <a:ext cx="64923" cy="21683"/>
              </a:xfrm>
              <a:custGeom>
                <a:rect b="b" l="l" r="r" t="t"/>
                <a:pathLst>
                  <a:path extrusionOk="0" h="517" w="1548">
                    <a:moveTo>
                      <a:pt x="258" y="1"/>
                    </a:moveTo>
                    <a:cubicBezTo>
                      <a:pt x="117" y="1"/>
                      <a:pt x="0" y="118"/>
                      <a:pt x="0" y="259"/>
                    </a:cubicBezTo>
                    <a:cubicBezTo>
                      <a:pt x="0" y="401"/>
                      <a:pt x="117" y="517"/>
                      <a:pt x="258" y="517"/>
                    </a:cubicBezTo>
                    <a:lnTo>
                      <a:pt x="1290" y="517"/>
                    </a:lnTo>
                    <a:cubicBezTo>
                      <a:pt x="1432" y="517"/>
                      <a:pt x="1548" y="401"/>
                      <a:pt x="1548" y="259"/>
                    </a:cubicBezTo>
                    <a:cubicBezTo>
                      <a:pt x="1548" y="118"/>
                      <a:pt x="1432" y="1"/>
                      <a:pt x="1290" y="1"/>
                    </a:cubicBezTo>
                    <a:close/>
                  </a:path>
                </a:pathLst>
              </a:custGeom>
              <a:solidFill>
                <a:srgbClr val="005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0"/>
              <p:cNvSpPr/>
              <p:nvPr/>
            </p:nvSpPr>
            <p:spPr>
              <a:xfrm>
                <a:off x="2226962" y="3093304"/>
                <a:ext cx="122297" cy="21683"/>
              </a:xfrm>
              <a:custGeom>
                <a:rect b="b" l="l" r="r" t="t"/>
                <a:pathLst>
                  <a:path extrusionOk="0" h="517" w="2916">
                    <a:moveTo>
                      <a:pt x="258" y="1"/>
                    </a:moveTo>
                    <a:cubicBezTo>
                      <a:pt x="117" y="1"/>
                      <a:pt x="0" y="116"/>
                      <a:pt x="0" y="259"/>
                    </a:cubicBezTo>
                    <a:cubicBezTo>
                      <a:pt x="0" y="400"/>
                      <a:pt x="117" y="517"/>
                      <a:pt x="258" y="517"/>
                    </a:cubicBezTo>
                    <a:lnTo>
                      <a:pt x="2657" y="517"/>
                    </a:lnTo>
                    <a:cubicBezTo>
                      <a:pt x="2800" y="517"/>
                      <a:pt x="2915" y="400"/>
                      <a:pt x="2915" y="259"/>
                    </a:cubicBezTo>
                    <a:cubicBezTo>
                      <a:pt x="2915" y="116"/>
                      <a:pt x="2800" y="1"/>
                      <a:pt x="2657" y="1"/>
                    </a:cubicBezTo>
                    <a:close/>
                  </a:path>
                </a:pathLst>
              </a:custGeom>
              <a:solidFill>
                <a:srgbClr val="005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0"/>
              <p:cNvSpPr/>
              <p:nvPr/>
            </p:nvSpPr>
            <p:spPr>
              <a:xfrm>
                <a:off x="2421686" y="2919172"/>
                <a:ext cx="115251" cy="21641"/>
              </a:xfrm>
              <a:custGeom>
                <a:rect b="b" l="l" r="r" t="t"/>
                <a:pathLst>
                  <a:path extrusionOk="0" h="516" w="2748">
                    <a:moveTo>
                      <a:pt x="258" y="0"/>
                    </a:moveTo>
                    <a:cubicBezTo>
                      <a:pt x="117" y="0"/>
                      <a:pt x="0" y="116"/>
                      <a:pt x="0" y="258"/>
                    </a:cubicBezTo>
                    <a:cubicBezTo>
                      <a:pt x="0" y="413"/>
                      <a:pt x="117" y="516"/>
                      <a:pt x="258" y="516"/>
                    </a:cubicBezTo>
                    <a:lnTo>
                      <a:pt x="2490" y="516"/>
                    </a:lnTo>
                    <a:cubicBezTo>
                      <a:pt x="2631" y="516"/>
                      <a:pt x="2748" y="413"/>
                      <a:pt x="2748" y="258"/>
                    </a:cubicBezTo>
                    <a:cubicBezTo>
                      <a:pt x="2748" y="116"/>
                      <a:pt x="2631" y="0"/>
                      <a:pt x="2490" y="0"/>
                    </a:cubicBezTo>
                    <a:close/>
                  </a:path>
                </a:pathLst>
              </a:custGeom>
              <a:solidFill>
                <a:srgbClr val="005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0"/>
              <p:cNvSpPr/>
              <p:nvPr/>
            </p:nvSpPr>
            <p:spPr>
              <a:xfrm>
                <a:off x="2226962" y="2919172"/>
                <a:ext cx="108205" cy="21641"/>
              </a:xfrm>
              <a:custGeom>
                <a:rect b="b" l="l" r="r" t="t"/>
                <a:pathLst>
                  <a:path extrusionOk="0" h="516" w="2580">
                    <a:moveTo>
                      <a:pt x="258" y="0"/>
                    </a:moveTo>
                    <a:cubicBezTo>
                      <a:pt x="117" y="0"/>
                      <a:pt x="0" y="116"/>
                      <a:pt x="0" y="258"/>
                    </a:cubicBezTo>
                    <a:cubicBezTo>
                      <a:pt x="0" y="413"/>
                      <a:pt x="117" y="516"/>
                      <a:pt x="258" y="516"/>
                    </a:cubicBezTo>
                    <a:lnTo>
                      <a:pt x="2322" y="516"/>
                    </a:lnTo>
                    <a:cubicBezTo>
                      <a:pt x="2464" y="516"/>
                      <a:pt x="2580" y="413"/>
                      <a:pt x="2580" y="258"/>
                    </a:cubicBezTo>
                    <a:cubicBezTo>
                      <a:pt x="2580" y="116"/>
                      <a:pt x="2464" y="0"/>
                      <a:pt x="2322" y="0"/>
                    </a:cubicBezTo>
                    <a:close/>
                  </a:path>
                </a:pathLst>
              </a:custGeom>
              <a:solidFill>
                <a:srgbClr val="005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0"/>
              <p:cNvSpPr/>
              <p:nvPr/>
            </p:nvSpPr>
            <p:spPr>
              <a:xfrm>
                <a:off x="2472013" y="3006196"/>
                <a:ext cx="64923" cy="21683"/>
              </a:xfrm>
              <a:custGeom>
                <a:rect b="b" l="l" r="r" t="t"/>
                <a:pathLst>
                  <a:path extrusionOk="0" h="517" w="1548">
                    <a:moveTo>
                      <a:pt x="258" y="1"/>
                    </a:moveTo>
                    <a:cubicBezTo>
                      <a:pt x="116" y="1"/>
                      <a:pt x="0" y="118"/>
                      <a:pt x="0" y="259"/>
                    </a:cubicBezTo>
                    <a:cubicBezTo>
                      <a:pt x="0" y="401"/>
                      <a:pt x="116" y="517"/>
                      <a:pt x="258" y="517"/>
                    </a:cubicBezTo>
                    <a:lnTo>
                      <a:pt x="1290" y="517"/>
                    </a:lnTo>
                    <a:cubicBezTo>
                      <a:pt x="1431" y="517"/>
                      <a:pt x="1548" y="401"/>
                      <a:pt x="1548" y="259"/>
                    </a:cubicBezTo>
                    <a:cubicBezTo>
                      <a:pt x="1548" y="118"/>
                      <a:pt x="1431" y="1"/>
                      <a:pt x="1290" y="1"/>
                    </a:cubicBezTo>
                    <a:close/>
                  </a:path>
                </a:pathLst>
              </a:custGeom>
              <a:solidFill>
                <a:srgbClr val="005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0"/>
              <p:cNvSpPr/>
              <p:nvPr/>
            </p:nvSpPr>
            <p:spPr>
              <a:xfrm>
                <a:off x="2421686" y="3093304"/>
                <a:ext cx="115251" cy="21683"/>
              </a:xfrm>
              <a:custGeom>
                <a:rect b="b" l="l" r="r" t="t"/>
                <a:pathLst>
                  <a:path extrusionOk="0" h="517" w="2748">
                    <a:moveTo>
                      <a:pt x="258" y="1"/>
                    </a:moveTo>
                    <a:cubicBezTo>
                      <a:pt x="117" y="1"/>
                      <a:pt x="0" y="116"/>
                      <a:pt x="0" y="259"/>
                    </a:cubicBezTo>
                    <a:cubicBezTo>
                      <a:pt x="0" y="400"/>
                      <a:pt x="117" y="517"/>
                      <a:pt x="258" y="517"/>
                    </a:cubicBezTo>
                    <a:lnTo>
                      <a:pt x="2490" y="517"/>
                    </a:lnTo>
                    <a:cubicBezTo>
                      <a:pt x="2631" y="517"/>
                      <a:pt x="2748" y="400"/>
                      <a:pt x="2748" y="259"/>
                    </a:cubicBezTo>
                    <a:cubicBezTo>
                      <a:pt x="2748" y="116"/>
                      <a:pt x="2631" y="1"/>
                      <a:pt x="2490" y="1"/>
                    </a:cubicBezTo>
                    <a:close/>
                  </a:path>
                </a:pathLst>
              </a:custGeom>
              <a:solidFill>
                <a:srgbClr val="005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0"/>
              <p:cNvSpPr/>
              <p:nvPr/>
            </p:nvSpPr>
            <p:spPr>
              <a:xfrm>
                <a:off x="2261730" y="2905164"/>
                <a:ext cx="245894" cy="223792"/>
              </a:xfrm>
              <a:custGeom>
                <a:rect b="b" l="l" r="r" t="t"/>
                <a:pathLst>
                  <a:path extrusionOk="0" h="5336" w="5863">
                    <a:moveTo>
                      <a:pt x="2851" y="0"/>
                    </a:moveTo>
                    <a:cubicBezTo>
                      <a:pt x="2731" y="0"/>
                      <a:pt x="2609" y="8"/>
                      <a:pt x="2486" y="25"/>
                    </a:cubicBezTo>
                    <a:cubicBezTo>
                      <a:pt x="1312" y="192"/>
                      <a:pt x="384" y="1120"/>
                      <a:pt x="229" y="2294"/>
                    </a:cubicBezTo>
                    <a:cubicBezTo>
                      <a:pt x="1" y="3936"/>
                      <a:pt x="1275" y="5336"/>
                      <a:pt x="2865" y="5336"/>
                    </a:cubicBezTo>
                    <a:cubicBezTo>
                      <a:pt x="3073" y="5336"/>
                      <a:pt x="3288" y="5312"/>
                      <a:pt x="3505" y="5261"/>
                    </a:cubicBezTo>
                    <a:cubicBezTo>
                      <a:pt x="4473" y="5029"/>
                      <a:pt x="5221" y="4281"/>
                      <a:pt x="5453" y="3313"/>
                    </a:cubicBezTo>
                    <a:cubicBezTo>
                      <a:pt x="5862" y="1567"/>
                      <a:pt x="4540" y="0"/>
                      <a:pt x="2851" y="0"/>
                    </a:cubicBezTo>
                    <a:close/>
                  </a:path>
                </a:pathLst>
              </a:custGeom>
              <a:solidFill>
                <a:srgbClr val="005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0"/>
              <p:cNvSpPr/>
              <p:nvPr/>
            </p:nvSpPr>
            <p:spPr>
              <a:xfrm>
                <a:off x="2291842" y="2926721"/>
                <a:ext cx="180216" cy="180719"/>
              </a:xfrm>
              <a:custGeom>
                <a:rect b="b" l="l" r="r" t="t"/>
                <a:pathLst>
                  <a:path extrusionOk="0" h="4309" w="4297">
                    <a:moveTo>
                      <a:pt x="2142" y="1"/>
                    </a:moveTo>
                    <a:cubicBezTo>
                      <a:pt x="955" y="1"/>
                      <a:pt x="1" y="967"/>
                      <a:pt x="1" y="2154"/>
                    </a:cubicBezTo>
                    <a:cubicBezTo>
                      <a:pt x="1" y="3340"/>
                      <a:pt x="955" y="4308"/>
                      <a:pt x="2142" y="4308"/>
                    </a:cubicBezTo>
                    <a:cubicBezTo>
                      <a:pt x="3328" y="4308"/>
                      <a:pt x="4296" y="3340"/>
                      <a:pt x="4296" y="2154"/>
                    </a:cubicBezTo>
                    <a:cubicBezTo>
                      <a:pt x="4296" y="967"/>
                      <a:pt x="3328" y="1"/>
                      <a:pt x="2142" y="1"/>
                    </a:cubicBezTo>
                    <a:close/>
                  </a:path>
                </a:pathLst>
              </a:custGeom>
              <a:solidFill>
                <a:srgbClr val="FFC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0"/>
              <p:cNvSpPr/>
              <p:nvPr/>
            </p:nvSpPr>
            <p:spPr>
              <a:xfrm>
                <a:off x="2381131" y="2956246"/>
                <a:ext cx="69788" cy="71634"/>
              </a:xfrm>
              <a:custGeom>
                <a:rect b="b" l="l" r="r" t="t"/>
                <a:pathLst>
                  <a:path extrusionOk="0" h="1708" w="1664">
                    <a:moveTo>
                      <a:pt x="691" y="1"/>
                    </a:moveTo>
                    <a:cubicBezTo>
                      <a:pt x="672" y="1"/>
                      <a:pt x="653" y="2"/>
                      <a:pt x="632" y="5"/>
                    </a:cubicBezTo>
                    <a:cubicBezTo>
                      <a:pt x="568" y="31"/>
                      <a:pt x="516" y="70"/>
                      <a:pt x="477" y="134"/>
                    </a:cubicBezTo>
                    <a:lnTo>
                      <a:pt x="52" y="882"/>
                    </a:lnTo>
                    <a:cubicBezTo>
                      <a:pt x="1" y="960"/>
                      <a:pt x="1" y="1051"/>
                      <a:pt x="52" y="1140"/>
                    </a:cubicBezTo>
                    <a:lnTo>
                      <a:pt x="322" y="1605"/>
                    </a:lnTo>
                    <a:cubicBezTo>
                      <a:pt x="362" y="1670"/>
                      <a:pt x="426" y="1708"/>
                      <a:pt x="516" y="1708"/>
                    </a:cubicBezTo>
                    <a:lnTo>
                      <a:pt x="1432" y="1708"/>
                    </a:lnTo>
                    <a:cubicBezTo>
                      <a:pt x="1548" y="1708"/>
                      <a:pt x="1651" y="1618"/>
                      <a:pt x="1651" y="1489"/>
                    </a:cubicBezTo>
                    <a:cubicBezTo>
                      <a:pt x="1664" y="896"/>
                      <a:pt x="1354" y="341"/>
                      <a:pt x="838" y="31"/>
                    </a:cubicBezTo>
                    <a:cubicBezTo>
                      <a:pt x="791" y="12"/>
                      <a:pt x="744" y="1"/>
                      <a:pt x="691" y="1"/>
                    </a:cubicBezTo>
                    <a:close/>
                  </a:path>
                </a:pathLst>
              </a:custGeom>
              <a:solidFill>
                <a:srgbClr val="005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0"/>
              <p:cNvSpPr/>
              <p:nvPr/>
            </p:nvSpPr>
            <p:spPr>
              <a:xfrm>
                <a:off x="2340534" y="3025153"/>
                <a:ext cx="82286" cy="60645"/>
              </a:xfrm>
              <a:custGeom>
                <a:rect b="b" l="l" r="r" t="t"/>
                <a:pathLst>
                  <a:path extrusionOk="0" h="1446" w="1962">
                    <a:moveTo>
                      <a:pt x="723" y="1"/>
                    </a:moveTo>
                    <a:cubicBezTo>
                      <a:pt x="633" y="1"/>
                      <a:pt x="542" y="52"/>
                      <a:pt x="504" y="130"/>
                    </a:cubicBezTo>
                    <a:lnTo>
                      <a:pt x="78" y="878"/>
                    </a:lnTo>
                    <a:cubicBezTo>
                      <a:pt x="1" y="993"/>
                      <a:pt x="40" y="1148"/>
                      <a:pt x="169" y="1226"/>
                    </a:cubicBezTo>
                    <a:cubicBezTo>
                      <a:pt x="413" y="1368"/>
                      <a:pt x="697" y="1445"/>
                      <a:pt x="981" y="1445"/>
                    </a:cubicBezTo>
                    <a:cubicBezTo>
                      <a:pt x="1265" y="1445"/>
                      <a:pt x="1548" y="1368"/>
                      <a:pt x="1806" y="1226"/>
                    </a:cubicBezTo>
                    <a:cubicBezTo>
                      <a:pt x="1923" y="1148"/>
                      <a:pt x="1961" y="993"/>
                      <a:pt x="1897" y="878"/>
                    </a:cubicBezTo>
                    <a:lnTo>
                      <a:pt x="1471" y="130"/>
                    </a:lnTo>
                    <a:cubicBezTo>
                      <a:pt x="1419" y="52"/>
                      <a:pt x="1330" y="1"/>
                      <a:pt x="1239" y="1"/>
                    </a:cubicBezTo>
                    <a:close/>
                  </a:path>
                </a:pathLst>
              </a:custGeom>
              <a:solidFill>
                <a:srgbClr val="005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0"/>
              <p:cNvSpPr/>
              <p:nvPr/>
            </p:nvSpPr>
            <p:spPr>
              <a:xfrm>
                <a:off x="2313483" y="2956246"/>
                <a:ext cx="68782" cy="71634"/>
              </a:xfrm>
              <a:custGeom>
                <a:rect b="b" l="l" r="r" t="t"/>
                <a:pathLst>
                  <a:path extrusionOk="0" h="1708" w="1640">
                    <a:moveTo>
                      <a:pt x="954" y="1"/>
                    </a:moveTo>
                    <a:cubicBezTo>
                      <a:pt x="903" y="1"/>
                      <a:pt x="852" y="12"/>
                      <a:pt x="814" y="31"/>
                    </a:cubicBezTo>
                    <a:cubicBezTo>
                      <a:pt x="310" y="328"/>
                      <a:pt x="1" y="870"/>
                      <a:pt x="1" y="1450"/>
                    </a:cubicBezTo>
                    <a:cubicBezTo>
                      <a:pt x="1" y="1592"/>
                      <a:pt x="117" y="1708"/>
                      <a:pt x="259" y="1708"/>
                    </a:cubicBezTo>
                    <a:lnTo>
                      <a:pt x="1110" y="1708"/>
                    </a:lnTo>
                    <a:cubicBezTo>
                      <a:pt x="1201" y="1708"/>
                      <a:pt x="1291" y="1656"/>
                      <a:pt x="1342" y="1579"/>
                    </a:cubicBezTo>
                    <a:lnTo>
                      <a:pt x="1600" y="1140"/>
                    </a:lnTo>
                    <a:cubicBezTo>
                      <a:pt x="1639" y="1051"/>
                      <a:pt x="1639" y="960"/>
                      <a:pt x="1600" y="882"/>
                    </a:cubicBezTo>
                    <a:lnTo>
                      <a:pt x="1162" y="134"/>
                    </a:lnTo>
                    <a:cubicBezTo>
                      <a:pt x="1136" y="70"/>
                      <a:pt x="1072" y="31"/>
                      <a:pt x="1007" y="5"/>
                    </a:cubicBezTo>
                    <a:cubicBezTo>
                      <a:pt x="990" y="2"/>
                      <a:pt x="972" y="1"/>
                      <a:pt x="954" y="1"/>
                    </a:cubicBezTo>
                    <a:close/>
                  </a:path>
                </a:pathLst>
              </a:custGeom>
              <a:solidFill>
                <a:srgbClr val="005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0"/>
              <p:cNvSpPr/>
              <p:nvPr/>
            </p:nvSpPr>
            <p:spPr>
              <a:xfrm>
                <a:off x="2381634" y="3025153"/>
                <a:ext cx="41185" cy="60645"/>
              </a:xfrm>
              <a:custGeom>
                <a:rect b="b" l="l" r="r" t="t"/>
                <a:pathLst>
                  <a:path extrusionOk="0" h="1446" w="982">
                    <a:moveTo>
                      <a:pt x="1" y="1"/>
                    </a:moveTo>
                    <a:lnTo>
                      <a:pt x="1" y="1445"/>
                    </a:lnTo>
                    <a:cubicBezTo>
                      <a:pt x="285" y="1445"/>
                      <a:pt x="568" y="1368"/>
                      <a:pt x="826" y="1226"/>
                    </a:cubicBezTo>
                    <a:cubicBezTo>
                      <a:pt x="943" y="1148"/>
                      <a:pt x="981" y="993"/>
                      <a:pt x="917" y="878"/>
                    </a:cubicBezTo>
                    <a:lnTo>
                      <a:pt x="491" y="130"/>
                    </a:lnTo>
                    <a:cubicBezTo>
                      <a:pt x="439" y="52"/>
                      <a:pt x="350" y="1"/>
                      <a:pt x="259" y="1"/>
                    </a:cubicBezTo>
                    <a:close/>
                  </a:path>
                </a:pathLst>
              </a:custGeom>
              <a:solidFill>
                <a:srgbClr val="005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0"/>
              <p:cNvSpPr/>
              <p:nvPr/>
            </p:nvSpPr>
            <p:spPr>
              <a:xfrm>
                <a:off x="2349215" y="2984597"/>
                <a:ext cx="64923" cy="64923"/>
              </a:xfrm>
              <a:custGeom>
                <a:rect b="b" l="l" r="r" t="t"/>
                <a:pathLst>
                  <a:path extrusionOk="0" h="1548" w="1548">
                    <a:moveTo>
                      <a:pt x="774" y="0"/>
                    </a:moveTo>
                    <a:cubicBezTo>
                      <a:pt x="349" y="0"/>
                      <a:pt x="0" y="349"/>
                      <a:pt x="0" y="774"/>
                    </a:cubicBezTo>
                    <a:cubicBezTo>
                      <a:pt x="0" y="1200"/>
                      <a:pt x="349" y="1548"/>
                      <a:pt x="774" y="1548"/>
                    </a:cubicBezTo>
                    <a:cubicBezTo>
                      <a:pt x="1200" y="1548"/>
                      <a:pt x="1548" y="1200"/>
                      <a:pt x="1548" y="774"/>
                    </a:cubicBezTo>
                    <a:cubicBezTo>
                      <a:pt x="1548" y="349"/>
                      <a:pt x="1200" y="0"/>
                      <a:pt x="774" y="0"/>
                    </a:cubicBezTo>
                    <a:close/>
                  </a:path>
                </a:pathLst>
              </a:custGeom>
              <a:solidFill>
                <a:srgbClr val="FFC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0"/>
              <p:cNvSpPr/>
              <p:nvPr/>
            </p:nvSpPr>
            <p:spPr>
              <a:xfrm>
                <a:off x="2370814" y="3006196"/>
                <a:ext cx="21683" cy="21683"/>
              </a:xfrm>
              <a:custGeom>
                <a:rect b="b" l="l" r="r" t="t"/>
                <a:pathLst>
                  <a:path extrusionOk="0" h="517" w="517">
                    <a:moveTo>
                      <a:pt x="259" y="1"/>
                    </a:moveTo>
                    <a:cubicBezTo>
                      <a:pt x="118" y="1"/>
                      <a:pt x="1" y="118"/>
                      <a:pt x="1" y="259"/>
                    </a:cubicBezTo>
                    <a:cubicBezTo>
                      <a:pt x="1" y="401"/>
                      <a:pt x="118" y="517"/>
                      <a:pt x="259" y="517"/>
                    </a:cubicBezTo>
                    <a:cubicBezTo>
                      <a:pt x="401" y="517"/>
                      <a:pt x="517" y="401"/>
                      <a:pt x="517" y="259"/>
                    </a:cubicBezTo>
                    <a:cubicBezTo>
                      <a:pt x="517" y="118"/>
                      <a:pt x="401" y="1"/>
                      <a:pt x="259" y="1"/>
                    </a:cubicBezTo>
                    <a:close/>
                  </a:path>
                </a:pathLst>
              </a:custGeom>
              <a:solidFill>
                <a:srgbClr val="005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0"/>
              <p:cNvSpPr/>
              <p:nvPr/>
            </p:nvSpPr>
            <p:spPr>
              <a:xfrm>
                <a:off x="2381634" y="3006196"/>
                <a:ext cx="10862" cy="21683"/>
              </a:xfrm>
              <a:custGeom>
                <a:rect b="b" l="l" r="r" t="t"/>
                <a:pathLst>
                  <a:path extrusionOk="0" h="517" w="259">
                    <a:moveTo>
                      <a:pt x="1" y="1"/>
                    </a:moveTo>
                    <a:lnTo>
                      <a:pt x="1" y="517"/>
                    </a:lnTo>
                    <a:cubicBezTo>
                      <a:pt x="143" y="517"/>
                      <a:pt x="259" y="401"/>
                      <a:pt x="259" y="259"/>
                    </a:cubicBezTo>
                    <a:cubicBezTo>
                      <a:pt x="259" y="118"/>
                      <a:pt x="143" y="1"/>
                      <a:pt x="1" y="1"/>
                    </a:cubicBezTo>
                    <a:close/>
                  </a:path>
                </a:pathLst>
              </a:custGeom>
              <a:solidFill>
                <a:srgbClr val="0053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30"/>
            <p:cNvGrpSpPr/>
            <p:nvPr/>
          </p:nvGrpSpPr>
          <p:grpSpPr>
            <a:xfrm>
              <a:off x="723213" y="4175800"/>
              <a:ext cx="450477" cy="351203"/>
              <a:chOff x="5221612" y="2784802"/>
              <a:chExt cx="406568" cy="293353"/>
            </a:xfrm>
          </p:grpSpPr>
          <p:sp>
            <p:nvSpPr>
              <p:cNvPr id="240" name="Google Shape;240;p30"/>
              <p:cNvSpPr/>
              <p:nvPr/>
            </p:nvSpPr>
            <p:spPr>
              <a:xfrm>
                <a:off x="5221612" y="2814254"/>
                <a:ext cx="406567" cy="262261"/>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FCE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0"/>
              <p:cNvSpPr/>
              <p:nvPr/>
            </p:nvSpPr>
            <p:spPr>
              <a:xfrm>
                <a:off x="5221613" y="2807765"/>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00C8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0"/>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0"/>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0"/>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0"/>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0"/>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0"/>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0"/>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0"/>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0"/>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0"/>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0"/>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0"/>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0"/>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0"/>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0"/>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0"/>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0"/>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0"/>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0"/>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0"/>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0"/>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0"/>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0"/>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0"/>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FFA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0"/>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FFA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0"/>
              <p:cNvSpPr/>
              <p:nvPr/>
            </p:nvSpPr>
            <p:spPr>
              <a:xfrm>
                <a:off x="5441499" y="298786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FFA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0"/>
              <p:cNvSpPr/>
              <p:nvPr/>
            </p:nvSpPr>
            <p:spPr>
              <a:xfrm>
                <a:off x="5256292" y="3038878"/>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FFA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0"/>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FFAB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 name="Google Shape;270;p30"/>
            <p:cNvGrpSpPr/>
            <p:nvPr/>
          </p:nvGrpSpPr>
          <p:grpSpPr>
            <a:xfrm>
              <a:off x="771834" y="2767651"/>
              <a:ext cx="353252" cy="306386"/>
              <a:chOff x="-19835275" y="3330250"/>
              <a:chExt cx="329250" cy="280625"/>
            </a:xfrm>
          </p:grpSpPr>
          <p:sp>
            <p:nvSpPr>
              <p:cNvPr id="271" name="Google Shape;271;p30"/>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00C8CE"/>
              </a:solidFill>
              <a:ln cap="flat" cmpd="sng" w="38100">
                <a:solidFill>
                  <a:srgbClr val="FFFFFF"/>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0"/>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00C8CE"/>
              </a:solidFill>
              <a:ln cap="flat" cmpd="sng" w="38100">
                <a:solidFill>
                  <a:srgbClr val="FFFFFF"/>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0"/>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00C8CE"/>
              </a:solidFill>
              <a:ln cap="flat" cmpd="sng" w="38100">
                <a:solidFill>
                  <a:srgbClr val="FFFFFF"/>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74" name="Google Shape;274;p30"/>
          <p:cNvSpPr/>
          <p:nvPr/>
        </p:nvSpPr>
        <p:spPr>
          <a:xfrm>
            <a:off x="3580750" y="2538700"/>
            <a:ext cx="729000" cy="530100"/>
          </a:xfrm>
          <a:prstGeom prst="rightArrow">
            <a:avLst>
              <a:gd fmla="val 50000" name="adj1"/>
              <a:gd fmla="val 50000" name="adj2"/>
            </a:avLst>
          </a:prstGeom>
          <a:solidFill>
            <a:srgbClr val="B3C3CE"/>
          </a:solidFill>
          <a:ln>
            <a:noFill/>
          </a:ln>
          <a:effectLst>
            <a:outerShdw blurRad="57150" rotWithShape="0" algn="bl" dir="8400000" dist="114300">
              <a:srgbClr val="000000">
                <a:alpha val="45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0"/>
          <p:cNvSpPr/>
          <p:nvPr/>
        </p:nvSpPr>
        <p:spPr>
          <a:xfrm>
            <a:off x="4428225" y="1700800"/>
            <a:ext cx="1667700" cy="1903500"/>
          </a:xfrm>
          <a:prstGeom prst="rect">
            <a:avLst/>
          </a:prstGeom>
          <a:solidFill>
            <a:srgbClr val="B3C3CE"/>
          </a:solidFill>
          <a:ln>
            <a:noFill/>
          </a:ln>
          <a:effectLst>
            <a:outerShdw blurRad="57150" rotWithShape="0" algn="bl" dir="8220000" dist="952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212121"/>
                </a:solidFill>
                <a:latin typeface="Comfortaa"/>
                <a:ea typeface="Comfortaa"/>
                <a:cs typeface="Comfortaa"/>
                <a:sym typeface="Comfortaa"/>
              </a:rPr>
              <a:t>Food security</a:t>
            </a:r>
            <a:endParaRPr>
              <a:solidFill>
                <a:srgbClr val="212121"/>
              </a:solidFill>
              <a:latin typeface="Comfortaa"/>
              <a:ea typeface="Comfortaa"/>
              <a:cs typeface="Comfortaa"/>
              <a:sym typeface="Comfortaa"/>
            </a:endParaRPr>
          </a:p>
          <a:p>
            <a:pPr indent="0" lvl="0" marL="0" rtl="0" algn="ctr">
              <a:spcBef>
                <a:spcPts val="0"/>
              </a:spcBef>
              <a:spcAft>
                <a:spcPts val="0"/>
              </a:spcAft>
              <a:buNone/>
            </a:pPr>
            <a:r>
              <a:t/>
            </a:r>
            <a:endParaRPr>
              <a:solidFill>
                <a:srgbClr val="212121"/>
              </a:solidFill>
              <a:latin typeface="Comfortaa"/>
              <a:ea typeface="Comfortaa"/>
              <a:cs typeface="Comfortaa"/>
              <a:sym typeface="Comfortaa"/>
            </a:endParaRPr>
          </a:p>
          <a:p>
            <a:pPr indent="0" lvl="0" marL="0" rtl="0" algn="ctr">
              <a:spcBef>
                <a:spcPts val="0"/>
              </a:spcBef>
              <a:spcAft>
                <a:spcPts val="0"/>
              </a:spcAft>
              <a:buNone/>
            </a:pPr>
            <a:r>
              <a:rPr lang="en">
                <a:solidFill>
                  <a:srgbClr val="212121"/>
                </a:solidFill>
                <a:latin typeface="Comfortaa"/>
                <a:ea typeface="Comfortaa"/>
                <a:cs typeface="Comfortaa"/>
                <a:sym typeface="Comfortaa"/>
              </a:rPr>
              <a:t>Care</a:t>
            </a:r>
            <a:endParaRPr>
              <a:solidFill>
                <a:srgbClr val="212121"/>
              </a:solidFill>
              <a:latin typeface="Comfortaa"/>
              <a:ea typeface="Comfortaa"/>
              <a:cs typeface="Comfortaa"/>
              <a:sym typeface="Comfortaa"/>
            </a:endParaRPr>
          </a:p>
          <a:p>
            <a:pPr indent="0" lvl="0" marL="0" rtl="0" algn="ctr">
              <a:spcBef>
                <a:spcPts val="0"/>
              </a:spcBef>
              <a:spcAft>
                <a:spcPts val="0"/>
              </a:spcAft>
              <a:buNone/>
            </a:pPr>
            <a:r>
              <a:t/>
            </a:r>
            <a:endParaRPr>
              <a:solidFill>
                <a:srgbClr val="212121"/>
              </a:solidFill>
              <a:latin typeface="Comfortaa"/>
              <a:ea typeface="Comfortaa"/>
              <a:cs typeface="Comfortaa"/>
              <a:sym typeface="Comfortaa"/>
            </a:endParaRPr>
          </a:p>
          <a:p>
            <a:pPr indent="0" lvl="0" marL="0" rtl="0" algn="ctr">
              <a:spcBef>
                <a:spcPts val="0"/>
              </a:spcBef>
              <a:spcAft>
                <a:spcPts val="0"/>
              </a:spcAft>
              <a:buNone/>
            </a:pPr>
            <a:r>
              <a:rPr lang="en">
                <a:solidFill>
                  <a:srgbClr val="212121"/>
                </a:solidFill>
                <a:latin typeface="Comfortaa"/>
                <a:ea typeface="Comfortaa"/>
                <a:cs typeface="Comfortaa"/>
                <a:sym typeface="Comfortaa"/>
              </a:rPr>
              <a:t>Sanitation</a:t>
            </a:r>
            <a:endParaRPr>
              <a:solidFill>
                <a:srgbClr val="212121"/>
              </a:solidFill>
              <a:latin typeface="Comfortaa"/>
              <a:ea typeface="Comfortaa"/>
              <a:cs typeface="Comfortaa"/>
              <a:sym typeface="Comfortaa"/>
            </a:endParaRPr>
          </a:p>
          <a:p>
            <a:pPr indent="0" lvl="0" marL="0" rtl="0" algn="ctr">
              <a:spcBef>
                <a:spcPts val="0"/>
              </a:spcBef>
              <a:spcAft>
                <a:spcPts val="0"/>
              </a:spcAft>
              <a:buNone/>
            </a:pPr>
            <a:r>
              <a:t/>
            </a:r>
            <a:endParaRPr>
              <a:solidFill>
                <a:srgbClr val="212121"/>
              </a:solidFill>
              <a:latin typeface="Comfortaa"/>
              <a:ea typeface="Comfortaa"/>
              <a:cs typeface="Comfortaa"/>
              <a:sym typeface="Comfortaa"/>
            </a:endParaRPr>
          </a:p>
          <a:p>
            <a:pPr indent="0" lvl="0" marL="0" rtl="0" algn="ctr">
              <a:spcBef>
                <a:spcPts val="0"/>
              </a:spcBef>
              <a:spcAft>
                <a:spcPts val="0"/>
              </a:spcAft>
              <a:buNone/>
            </a:pPr>
            <a:r>
              <a:rPr lang="en">
                <a:solidFill>
                  <a:srgbClr val="212121"/>
                </a:solidFill>
                <a:latin typeface="Comfortaa"/>
                <a:ea typeface="Comfortaa"/>
                <a:cs typeface="Comfortaa"/>
                <a:sym typeface="Comfortaa"/>
              </a:rPr>
              <a:t>Socioeconomic conditions</a:t>
            </a:r>
            <a:endParaRPr>
              <a:solidFill>
                <a:srgbClr val="212121"/>
              </a:solidFill>
              <a:latin typeface="Comfortaa"/>
              <a:ea typeface="Comfortaa"/>
              <a:cs typeface="Comfortaa"/>
              <a:sym typeface="Comfortaa"/>
            </a:endParaRPr>
          </a:p>
        </p:txBody>
      </p:sp>
      <p:sp>
        <p:nvSpPr>
          <p:cNvPr id="276" name="Google Shape;276;p30"/>
          <p:cNvSpPr/>
          <p:nvPr/>
        </p:nvSpPr>
        <p:spPr>
          <a:xfrm>
            <a:off x="6200663" y="2538700"/>
            <a:ext cx="729000" cy="530100"/>
          </a:xfrm>
          <a:prstGeom prst="rightArrow">
            <a:avLst>
              <a:gd fmla="val 50000" name="adj1"/>
              <a:gd fmla="val 50000" name="adj2"/>
            </a:avLst>
          </a:prstGeom>
          <a:solidFill>
            <a:srgbClr val="B3C3CE"/>
          </a:solidFill>
          <a:ln>
            <a:noFill/>
          </a:ln>
          <a:effectLst>
            <a:outerShdw blurRad="57150" rotWithShape="0" algn="bl" dir="8400000" dist="114300">
              <a:srgbClr val="000000">
                <a:alpha val="45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0"/>
          <p:cNvSpPr txBox="1"/>
          <p:nvPr/>
        </p:nvSpPr>
        <p:spPr>
          <a:xfrm>
            <a:off x="3099038" y="1700800"/>
            <a:ext cx="15987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chemeClr val="dk1"/>
                </a:solidFill>
                <a:latin typeface="Albert Sans"/>
                <a:ea typeface="Albert Sans"/>
                <a:cs typeface="Albert Sans"/>
                <a:sym typeface="Albert Sans"/>
              </a:rPr>
              <a:t>IMPACTS </a:t>
            </a:r>
            <a:endParaRPr b="1">
              <a:solidFill>
                <a:schemeClr val="dk1"/>
              </a:solidFill>
              <a:latin typeface="Albert Sans"/>
              <a:ea typeface="Albert Sans"/>
              <a:cs typeface="Albert Sans"/>
              <a:sym typeface="Albert Sans"/>
            </a:endParaRPr>
          </a:p>
          <a:p>
            <a:pPr indent="0" lvl="0" marL="0" rtl="0" algn="ctr">
              <a:spcBef>
                <a:spcPts val="0"/>
              </a:spcBef>
              <a:spcAft>
                <a:spcPts val="0"/>
              </a:spcAft>
              <a:buNone/>
            </a:pPr>
            <a:r>
              <a:rPr b="1" lang="en">
                <a:solidFill>
                  <a:schemeClr val="dk1"/>
                </a:solidFill>
                <a:latin typeface="Albert Sans"/>
                <a:ea typeface="Albert Sans"/>
                <a:cs typeface="Albert Sans"/>
                <a:sym typeface="Albert Sans"/>
              </a:rPr>
              <a:t>ON</a:t>
            </a:r>
            <a:endParaRPr b="1">
              <a:solidFill>
                <a:schemeClr val="dk1"/>
              </a:solidFill>
              <a:latin typeface="Albert Sans"/>
              <a:ea typeface="Albert Sans"/>
              <a:cs typeface="Albert Sans"/>
              <a:sym typeface="Albert Sans"/>
            </a:endParaRPr>
          </a:p>
        </p:txBody>
      </p:sp>
      <p:sp>
        <p:nvSpPr>
          <p:cNvPr id="278" name="Google Shape;278;p30"/>
          <p:cNvSpPr txBox="1"/>
          <p:nvPr/>
        </p:nvSpPr>
        <p:spPr>
          <a:xfrm>
            <a:off x="5765813" y="1923100"/>
            <a:ext cx="15987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chemeClr val="dk1"/>
                </a:solidFill>
                <a:latin typeface="Albert Sans"/>
                <a:ea typeface="Albert Sans"/>
                <a:cs typeface="Albert Sans"/>
                <a:sym typeface="Albert Sans"/>
              </a:rPr>
              <a:t>IMPACTS </a:t>
            </a:r>
            <a:endParaRPr b="1">
              <a:solidFill>
                <a:schemeClr val="dk1"/>
              </a:solidFill>
              <a:latin typeface="Albert Sans"/>
              <a:ea typeface="Albert Sans"/>
              <a:cs typeface="Albert Sans"/>
              <a:sym typeface="Albert Sans"/>
            </a:endParaRPr>
          </a:p>
          <a:p>
            <a:pPr indent="0" lvl="0" marL="0" rtl="0" algn="ctr">
              <a:spcBef>
                <a:spcPts val="0"/>
              </a:spcBef>
              <a:spcAft>
                <a:spcPts val="0"/>
              </a:spcAft>
              <a:buNone/>
            </a:pPr>
            <a:r>
              <a:rPr b="1" lang="en">
                <a:solidFill>
                  <a:schemeClr val="dk1"/>
                </a:solidFill>
                <a:latin typeface="Albert Sans"/>
                <a:ea typeface="Albert Sans"/>
                <a:cs typeface="Albert Sans"/>
                <a:sym typeface="Albert Sans"/>
              </a:rPr>
              <a:t>ON</a:t>
            </a:r>
            <a:endParaRPr b="1">
              <a:solidFill>
                <a:schemeClr val="dk1"/>
              </a:solidFill>
              <a:latin typeface="Albert Sans"/>
              <a:ea typeface="Albert Sans"/>
              <a:cs typeface="Albert Sans"/>
              <a:sym typeface="Albert Sans"/>
            </a:endParaRPr>
          </a:p>
        </p:txBody>
      </p:sp>
      <p:grpSp>
        <p:nvGrpSpPr>
          <p:cNvPr id="279" name="Google Shape;279;p30"/>
          <p:cNvGrpSpPr/>
          <p:nvPr/>
        </p:nvGrpSpPr>
        <p:grpSpPr>
          <a:xfrm>
            <a:off x="7089300" y="1852000"/>
            <a:ext cx="1527000" cy="1903500"/>
            <a:chOff x="7199750" y="2039725"/>
            <a:chExt cx="1527000" cy="1903500"/>
          </a:xfrm>
        </p:grpSpPr>
        <p:sp>
          <p:nvSpPr>
            <p:cNvPr id="280" name="Google Shape;280;p30"/>
            <p:cNvSpPr/>
            <p:nvPr/>
          </p:nvSpPr>
          <p:spPr>
            <a:xfrm>
              <a:off x="7199750" y="2039725"/>
              <a:ext cx="1527000" cy="1903500"/>
            </a:xfrm>
            <a:prstGeom prst="rect">
              <a:avLst/>
            </a:prstGeom>
            <a:solidFill>
              <a:srgbClr val="B3C3CE"/>
            </a:solidFill>
            <a:ln>
              <a:noFill/>
            </a:ln>
            <a:effectLst>
              <a:outerShdw blurRad="57150" rotWithShape="0" algn="bl" dir="8220000" dist="104775">
                <a:srgbClr val="000000">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212121"/>
                  </a:solidFill>
                  <a:latin typeface="Comfortaa"/>
                  <a:ea typeface="Comfortaa"/>
                  <a:cs typeface="Comfortaa"/>
                  <a:sym typeface="Comfortaa"/>
                </a:rPr>
                <a:t>Nutritional health impacts</a:t>
              </a:r>
              <a:r>
                <a:rPr lang="en">
                  <a:solidFill>
                    <a:srgbClr val="FFFFFF"/>
                  </a:solidFill>
                  <a:latin typeface="Comfortaa"/>
                  <a:ea typeface="Comfortaa"/>
                  <a:cs typeface="Comfortaa"/>
                  <a:sym typeface="Comfortaa"/>
                </a:rPr>
                <a:t> </a:t>
              </a:r>
              <a:endParaRPr/>
            </a:p>
          </p:txBody>
        </p:sp>
        <p:pic>
          <p:nvPicPr>
            <p:cNvPr id="281" name="Google Shape;281;p30"/>
            <p:cNvPicPr preferRelativeResize="0"/>
            <p:nvPr/>
          </p:nvPicPr>
          <p:blipFill rotWithShape="1">
            <a:blip r:embed="rId3">
              <a:alphaModFix/>
            </a:blip>
            <a:srcRect b="40555" l="24583" r="24654" t="11755"/>
            <a:stretch/>
          </p:blipFill>
          <p:spPr>
            <a:xfrm>
              <a:off x="7427050" y="2180425"/>
              <a:ext cx="1072400" cy="1007525"/>
            </a:xfrm>
            <a:prstGeom prst="rect">
              <a:avLst/>
            </a:prstGeom>
            <a:noFill/>
            <a:ln>
              <a:noFill/>
            </a:ln>
          </p:spPr>
        </p:pic>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5" name="Shape 415"/>
        <p:cNvGrpSpPr/>
        <p:nvPr/>
      </p:nvGrpSpPr>
      <p:grpSpPr>
        <a:xfrm>
          <a:off x="0" y="0"/>
          <a:ext cx="0" cy="0"/>
          <a:chOff x="0" y="0"/>
          <a:chExt cx="0" cy="0"/>
        </a:xfrm>
      </p:grpSpPr>
      <p:sp>
        <p:nvSpPr>
          <p:cNvPr id="416" name="Google Shape;416;p48"/>
          <p:cNvSpPr txBox="1"/>
          <p:nvPr>
            <p:ph type="title"/>
          </p:nvPr>
        </p:nvSpPr>
        <p:spPr>
          <a:xfrm>
            <a:off x="2347938" y="768600"/>
            <a:ext cx="4448100" cy="105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417" name="Google Shape;417;p48"/>
          <p:cNvSpPr txBox="1"/>
          <p:nvPr>
            <p:ph idx="1" type="subTitle"/>
          </p:nvPr>
        </p:nvSpPr>
        <p:spPr>
          <a:xfrm>
            <a:off x="2347900" y="1648250"/>
            <a:ext cx="4448100" cy="119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Roboto Slab"/>
                <a:ea typeface="Roboto Slab"/>
                <a:cs typeface="Roboto Slab"/>
                <a:sym typeface="Roboto Slab"/>
              </a:rPr>
              <a:t>D</a:t>
            </a:r>
            <a:r>
              <a:rPr lang="en" sz="1800">
                <a:latin typeface="Roboto Slab"/>
                <a:ea typeface="Roboto Slab"/>
                <a:cs typeface="Roboto Slab"/>
                <a:sym typeface="Roboto Slab"/>
              </a:rPr>
              <a:t>o you have any questions?</a:t>
            </a:r>
            <a:endParaRPr sz="1800">
              <a:latin typeface="Roboto Slab"/>
              <a:ea typeface="Roboto Slab"/>
              <a:cs typeface="Roboto Slab"/>
              <a:sym typeface="Roboto Slab"/>
            </a:endParaRPr>
          </a:p>
          <a:p>
            <a:pPr indent="0" lvl="0" marL="0" rtl="0" algn="ctr">
              <a:spcBef>
                <a:spcPts val="0"/>
              </a:spcBef>
              <a:spcAft>
                <a:spcPts val="0"/>
              </a:spcAft>
              <a:buNone/>
            </a:pPr>
            <a:r>
              <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pic>
        <p:nvPicPr>
          <p:cNvPr id="286" name="Google Shape;286;p31"/>
          <p:cNvPicPr preferRelativeResize="0"/>
          <p:nvPr/>
        </p:nvPicPr>
        <p:blipFill>
          <a:blip r:embed="rId3">
            <a:alphaModFix/>
          </a:blip>
          <a:stretch>
            <a:fillRect/>
          </a:stretch>
        </p:blipFill>
        <p:spPr>
          <a:xfrm>
            <a:off x="916600" y="493200"/>
            <a:ext cx="7631050" cy="4298000"/>
          </a:xfrm>
          <a:prstGeom prst="rect">
            <a:avLst/>
          </a:prstGeom>
          <a:noFill/>
          <a:ln>
            <a:noFill/>
          </a:ln>
        </p:spPr>
      </p:pic>
      <p:sp>
        <p:nvSpPr>
          <p:cNvPr id="287" name="Google Shape;287;p31"/>
          <p:cNvSpPr txBox="1"/>
          <p:nvPr>
            <p:ph type="title"/>
          </p:nvPr>
        </p:nvSpPr>
        <p:spPr>
          <a:xfrm>
            <a:off x="0" y="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2"/>
          <p:cNvSpPr txBox="1"/>
          <p:nvPr>
            <p:ph type="title"/>
          </p:nvPr>
        </p:nvSpPr>
        <p:spPr>
          <a:xfrm>
            <a:off x="0" y="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pic>
        <p:nvPicPr>
          <p:cNvPr id="293" name="Google Shape;293;p32"/>
          <p:cNvPicPr preferRelativeResize="0"/>
          <p:nvPr/>
        </p:nvPicPr>
        <p:blipFill rotWithShape="1">
          <a:blip r:embed="rId3">
            <a:alphaModFix/>
          </a:blip>
          <a:srcRect b="0" l="0" r="46305" t="47791"/>
          <a:stretch/>
        </p:blipFill>
        <p:spPr>
          <a:xfrm>
            <a:off x="1554420" y="629475"/>
            <a:ext cx="6035256" cy="3641777"/>
          </a:xfrm>
          <a:prstGeom prst="rect">
            <a:avLst/>
          </a:prstGeom>
          <a:noFill/>
          <a:ln>
            <a:noFill/>
          </a:ln>
        </p:spPr>
      </p:pic>
      <p:sp>
        <p:nvSpPr>
          <p:cNvPr id="294" name="Google Shape;294;p32"/>
          <p:cNvSpPr txBox="1"/>
          <p:nvPr/>
        </p:nvSpPr>
        <p:spPr>
          <a:xfrm>
            <a:off x="1554325" y="4438752"/>
            <a:ext cx="6035100" cy="346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50">
                <a:solidFill>
                  <a:srgbClr val="202124"/>
                </a:solidFill>
                <a:latin typeface="Roboto"/>
                <a:ea typeface="Roboto"/>
                <a:cs typeface="Roboto"/>
                <a:sym typeface="Roboto"/>
              </a:rPr>
              <a:t> (FAO) The State of Food Security and Nutrition in the World 2022</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2E6"/>
        </a:solidFill>
      </p:bgPr>
    </p:bg>
    <p:spTree>
      <p:nvGrpSpPr>
        <p:cNvPr id="298" name="Shape 298"/>
        <p:cNvGrpSpPr/>
        <p:nvPr/>
      </p:nvGrpSpPr>
      <p:grpSpPr>
        <a:xfrm>
          <a:off x="0" y="0"/>
          <a:ext cx="0" cy="0"/>
          <a:chOff x="0" y="0"/>
          <a:chExt cx="0" cy="0"/>
        </a:xfrm>
      </p:grpSpPr>
      <p:sp>
        <p:nvSpPr>
          <p:cNvPr id="299" name="Google Shape;299;p33"/>
          <p:cNvSpPr txBox="1"/>
          <p:nvPr>
            <p:ph type="title"/>
          </p:nvPr>
        </p:nvSpPr>
        <p:spPr>
          <a:xfrm>
            <a:off x="0" y="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Research question</a:t>
            </a:r>
            <a:endParaRPr/>
          </a:p>
        </p:txBody>
      </p:sp>
      <p:sp>
        <p:nvSpPr>
          <p:cNvPr id="300" name="Google Shape;300;p33"/>
          <p:cNvSpPr txBox="1"/>
          <p:nvPr/>
        </p:nvSpPr>
        <p:spPr>
          <a:xfrm>
            <a:off x="618450" y="1457725"/>
            <a:ext cx="7907100" cy="14160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2200">
                <a:solidFill>
                  <a:srgbClr val="435D74"/>
                </a:solidFill>
                <a:latin typeface="Roboto Slab"/>
                <a:ea typeface="Roboto Slab"/>
                <a:cs typeface="Roboto Slab"/>
                <a:sym typeface="Roboto Slab"/>
              </a:rPr>
              <a:t>How do high temperatures impact the measurement outcomes of children aged 1 to 5 across different regions and continents worldwide?</a:t>
            </a:r>
            <a:endParaRPr sz="1600">
              <a:solidFill>
                <a:srgbClr val="435D74"/>
              </a:solidFill>
              <a:latin typeface="Roboto Slab"/>
              <a:ea typeface="Roboto Slab"/>
              <a:cs typeface="Roboto Slab"/>
              <a:sym typeface="Roboto Slab"/>
            </a:endParaRPr>
          </a:p>
          <a:p>
            <a:pPr indent="0" lvl="0" marL="0" rtl="0" algn="l">
              <a:spcBef>
                <a:spcPts val="0"/>
              </a:spcBef>
              <a:spcAft>
                <a:spcPts val="0"/>
              </a:spcAft>
              <a:buNone/>
            </a:pPr>
            <a:r>
              <a:t/>
            </a:r>
            <a:endParaRPr>
              <a:latin typeface="IBM Plex Sans"/>
              <a:ea typeface="IBM Plex Sans"/>
              <a:cs typeface="IBM Plex Sans"/>
              <a:sym typeface="IBM Plex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4F2E6"/>
        </a:solidFill>
      </p:bgPr>
    </p:bg>
    <p:spTree>
      <p:nvGrpSpPr>
        <p:cNvPr id="304" name="Shape 304"/>
        <p:cNvGrpSpPr/>
        <p:nvPr/>
      </p:nvGrpSpPr>
      <p:grpSpPr>
        <a:xfrm>
          <a:off x="0" y="0"/>
          <a:ext cx="0" cy="0"/>
          <a:chOff x="0" y="0"/>
          <a:chExt cx="0" cy="0"/>
        </a:xfrm>
      </p:grpSpPr>
      <p:sp>
        <p:nvSpPr>
          <p:cNvPr id="305" name="Google Shape;305;p34"/>
          <p:cNvSpPr txBox="1"/>
          <p:nvPr>
            <p:ph type="title"/>
          </p:nvPr>
        </p:nvSpPr>
        <p:spPr>
          <a:xfrm>
            <a:off x="0" y="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Background</a:t>
            </a:r>
            <a:endParaRPr/>
          </a:p>
        </p:txBody>
      </p:sp>
      <p:sp>
        <p:nvSpPr>
          <p:cNvPr id="306" name="Google Shape;306;p34"/>
          <p:cNvSpPr txBox="1"/>
          <p:nvPr/>
        </p:nvSpPr>
        <p:spPr>
          <a:xfrm>
            <a:off x="850325" y="673675"/>
            <a:ext cx="2990700" cy="58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200"/>
              <a:t>Blom et al(2019)</a:t>
            </a:r>
            <a:endParaRPr>
              <a:latin typeface="Albert Sans"/>
              <a:ea typeface="Albert Sans"/>
              <a:cs typeface="Albert Sans"/>
              <a:sym typeface="Albert Sans"/>
            </a:endParaRPr>
          </a:p>
          <a:p>
            <a:pPr indent="0" lvl="0" marL="0" rtl="0" algn="l">
              <a:spcBef>
                <a:spcPts val="0"/>
              </a:spcBef>
              <a:spcAft>
                <a:spcPts val="0"/>
              </a:spcAft>
              <a:buNone/>
            </a:pPr>
            <a:r>
              <a:t/>
            </a:r>
            <a:endParaRPr sz="1200">
              <a:latin typeface="Times New Roman"/>
              <a:ea typeface="Times New Roman"/>
              <a:cs typeface="Times New Roman"/>
              <a:sym typeface="Times New Roman"/>
            </a:endParaRPr>
          </a:p>
        </p:txBody>
      </p:sp>
      <p:pic>
        <p:nvPicPr>
          <p:cNvPr id="307" name="Google Shape;307;p34"/>
          <p:cNvPicPr preferRelativeResize="0"/>
          <p:nvPr/>
        </p:nvPicPr>
        <p:blipFill>
          <a:blip r:embed="rId4">
            <a:alphaModFix/>
          </a:blip>
          <a:stretch>
            <a:fillRect/>
          </a:stretch>
        </p:blipFill>
        <p:spPr>
          <a:xfrm>
            <a:off x="357251" y="1027475"/>
            <a:ext cx="2898601" cy="3703850"/>
          </a:xfrm>
          <a:prstGeom prst="rect">
            <a:avLst/>
          </a:prstGeom>
          <a:noFill/>
          <a:ln>
            <a:noFill/>
          </a:ln>
        </p:spPr>
      </p:pic>
      <p:sp>
        <p:nvSpPr>
          <p:cNvPr id="308" name="Google Shape;308;p34"/>
          <p:cNvSpPr txBox="1"/>
          <p:nvPr/>
        </p:nvSpPr>
        <p:spPr>
          <a:xfrm>
            <a:off x="3405975" y="629500"/>
            <a:ext cx="2815500" cy="58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200"/>
              <a:t>Baker and Anttila-Hughes (2020)</a:t>
            </a:r>
            <a:endParaRPr>
              <a:latin typeface="Albert Sans"/>
              <a:ea typeface="Albert Sans"/>
              <a:cs typeface="Albert Sans"/>
              <a:sym typeface="Albert Sans"/>
            </a:endParaRPr>
          </a:p>
          <a:p>
            <a:pPr indent="0" lvl="0" marL="0" rtl="0" algn="l">
              <a:spcBef>
                <a:spcPts val="0"/>
              </a:spcBef>
              <a:spcAft>
                <a:spcPts val="0"/>
              </a:spcAft>
              <a:buNone/>
            </a:pPr>
            <a:r>
              <a:t/>
            </a:r>
            <a:endParaRPr sz="1200">
              <a:latin typeface="Times New Roman"/>
              <a:ea typeface="Times New Roman"/>
              <a:cs typeface="Times New Roman"/>
              <a:sym typeface="Times New Roman"/>
            </a:endParaRPr>
          </a:p>
        </p:txBody>
      </p:sp>
      <p:pic>
        <p:nvPicPr>
          <p:cNvPr id="309" name="Google Shape;309;p34"/>
          <p:cNvPicPr preferRelativeResize="0"/>
          <p:nvPr/>
        </p:nvPicPr>
        <p:blipFill>
          <a:blip r:embed="rId5">
            <a:alphaModFix/>
          </a:blip>
          <a:stretch>
            <a:fillRect/>
          </a:stretch>
        </p:blipFill>
        <p:spPr>
          <a:xfrm>
            <a:off x="3357200" y="1027475"/>
            <a:ext cx="2714274" cy="3703850"/>
          </a:xfrm>
          <a:prstGeom prst="rect">
            <a:avLst/>
          </a:prstGeom>
          <a:noFill/>
          <a:ln>
            <a:noFill/>
          </a:ln>
        </p:spPr>
      </p:pic>
      <p:sp>
        <p:nvSpPr>
          <p:cNvPr id="310" name="Google Shape;310;p34"/>
          <p:cNvSpPr txBox="1"/>
          <p:nvPr/>
        </p:nvSpPr>
        <p:spPr>
          <a:xfrm>
            <a:off x="6524625" y="629500"/>
            <a:ext cx="2000400" cy="581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200"/>
              <a:t>Thiede and Strube (2020)</a:t>
            </a:r>
            <a:endParaRPr>
              <a:latin typeface="Albert Sans"/>
              <a:ea typeface="Albert Sans"/>
              <a:cs typeface="Albert Sans"/>
              <a:sym typeface="Albert Sans"/>
            </a:endParaRPr>
          </a:p>
          <a:p>
            <a:pPr indent="0" lvl="0" marL="0" rtl="0" algn="l">
              <a:spcBef>
                <a:spcPts val="0"/>
              </a:spcBef>
              <a:spcAft>
                <a:spcPts val="0"/>
              </a:spcAft>
              <a:buNone/>
            </a:pPr>
            <a:r>
              <a:t/>
            </a:r>
            <a:endParaRPr sz="1200">
              <a:latin typeface="Times New Roman"/>
              <a:ea typeface="Times New Roman"/>
              <a:cs typeface="Times New Roman"/>
              <a:sym typeface="Times New Roman"/>
            </a:endParaRPr>
          </a:p>
        </p:txBody>
      </p:sp>
      <p:grpSp>
        <p:nvGrpSpPr>
          <p:cNvPr id="311" name="Google Shape;311;p34"/>
          <p:cNvGrpSpPr/>
          <p:nvPr/>
        </p:nvGrpSpPr>
        <p:grpSpPr>
          <a:xfrm>
            <a:off x="6229850" y="1027475"/>
            <a:ext cx="2589950" cy="3776599"/>
            <a:chOff x="434375" y="1347725"/>
            <a:chExt cx="2589950" cy="3776599"/>
          </a:xfrm>
        </p:grpSpPr>
        <p:pic>
          <p:nvPicPr>
            <p:cNvPr id="312" name="Google Shape;312;p34"/>
            <p:cNvPicPr preferRelativeResize="0"/>
            <p:nvPr/>
          </p:nvPicPr>
          <p:blipFill rotWithShape="1">
            <a:blip r:embed="rId6">
              <a:alphaModFix/>
            </a:blip>
            <a:srcRect b="0" l="0" r="50062" t="0"/>
            <a:stretch/>
          </p:blipFill>
          <p:spPr>
            <a:xfrm>
              <a:off x="434375" y="1347725"/>
              <a:ext cx="2589950" cy="1888299"/>
            </a:xfrm>
            <a:prstGeom prst="rect">
              <a:avLst/>
            </a:prstGeom>
            <a:noFill/>
            <a:ln>
              <a:noFill/>
            </a:ln>
          </p:spPr>
        </p:pic>
        <p:pic>
          <p:nvPicPr>
            <p:cNvPr id="313" name="Google Shape;313;p34"/>
            <p:cNvPicPr preferRelativeResize="0"/>
            <p:nvPr/>
          </p:nvPicPr>
          <p:blipFill rotWithShape="1">
            <a:blip r:embed="rId6">
              <a:alphaModFix/>
            </a:blip>
            <a:srcRect b="0" l="50077" r="0" t="0"/>
            <a:stretch/>
          </p:blipFill>
          <p:spPr>
            <a:xfrm>
              <a:off x="434762" y="3236025"/>
              <a:ext cx="2589177" cy="1888299"/>
            </a:xfrm>
            <a:prstGeom prst="rect">
              <a:avLst/>
            </a:prstGeom>
            <a:noFill/>
            <a:ln>
              <a:noFill/>
            </a:ln>
          </p:spPr>
        </p:pic>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5"/>
          <p:cNvSpPr txBox="1"/>
          <p:nvPr>
            <p:ph type="title"/>
          </p:nvPr>
        </p:nvSpPr>
        <p:spPr>
          <a:xfrm>
            <a:off x="0" y="-121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Sources</a:t>
            </a:r>
            <a:endParaRPr/>
          </a:p>
        </p:txBody>
      </p:sp>
      <p:sp>
        <p:nvSpPr>
          <p:cNvPr id="319" name="Google Shape;319;p35"/>
          <p:cNvSpPr txBox="1"/>
          <p:nvPr/>
        </p:nvSpPr>
        <p:spPr>
          <a:xfrm>
            <a:off x="727650" y="963125"/>
            <a:ext cx="7688700" cy="869700"/>
          </a:xfrm>
          <a:prstGeom prst="rect">
            <a:avLst/>
          </a:prstGeom>
          <a:noFill/>
          <a:ln cap="flat" cmpd="sng" w="9525">
            <a:solidFill>
              <a:srgbClr val="21212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i="1" lang="en" sz="1600">
                <a:latin typeface="Roboto Slab"/>
                <a:ea typeface="Roboto Slab"/>
                <a:cs typeface="Roboto Slab"/>
                <a:sym typeface="Roboto Slab"/>
              </a:rPr>
              <a:t>DHS program Data</a:t>
            </a:r>
            <a:endParaRPr b="1" i="1" sz="1600">
              <a:latin typeface="Roboto Slab"/>
              <a:ea typeface="Roboto Slab"/>
              <a:cs typeface="Roboto Slab"/>
              <a:sym typeface="Roboto Slab"/>
            </a:endParaRPr>
          </a:p>
          <a:p>
            <a:pPr indent="0" lvl="0" marL="0" rtl="0" algn="l">
              <a:spcBef>
                <a:spcPts val="0"/>
              </a:spcBef>
              <a:spcAft>
                <a:spcPts val="0"/>
              </a:spcAft>
              <a:buNone/>
            </a:pPr>
            <a:r>
              <a:rPr lang="en" sz="1600">
                <a:solidFill>
                  <a:srgbClr val="666666"/>
                </a:solidFill>
                <a:latin typeface="Roboto Slab"/>
                <a:ea typeface="Roboto Slab"/>
                <a:cs typeface="Roboto Slab"/>
                <a:sym typeface="Roboto Slab"/>
              </a:rPr>
              <a:t>Child anthropometric data, household socioeconomic information, and type of residence, geo location (GPS).</a:t>
            </a:r>
            <a:endParaRPr b="1" sz="1600">
              <a:solidFill>
                <a:srgbClr val="1A1A1A"/>
              </a:solidFill>
              <a:latin typeface="Roboto Slab"/>
              <a:ea typeface="Roboto Slab"/>
              <a:cs typeface="Roboto Slab"/>
              <a:sym typeface="Roboto Slab"/>
            </a:endParaRPr>
          </a:p>
        </p:txBody>
      </p:sp>
      <p:sp>
        <p:nvSpPr>
          <p:cNvPr id="320" name="Google Shape;320;p35"/>
          <p:cNvSpPr txBox="1"/>
          <p:nvPr/>
        </p:nvSpPr>
        <p:spPr>
          <a:xfrm>
            <a:off x="750450" y="2110050"/>
            <a:ext cx="7643100" cy="923400"/>
          </a:xfrm>
          <a:prstGeom prst="rect">
            <a:avLst/>
          </a:prstGeom>
          <a:noFill/>
          <a:ln cap="flat" cmpd="sng" w="9525">
            <a:solidFill>
              <a:srgbClr val="21212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i="1" lang="en" sz="1600">
                <a:latin typeface="Roboto Slab"/>
                <a:ea typeface="Roboto Slab"/>
                <a:cs typeface="Roboto Slab"/>
                <a:sym typeface="Roboto Slab"/>
              </a:rPr>
              <a:t>University of Delaware’s gridded station-based</a:t>
            </a:r>
            <a:endParaRPr b="1" sz="4673">
              <a:latin typeface="Roboto Slab"/>
              <a:ea typeface="Roboto Slab"/>
              <a:cs typeface="Roboto Slab"/>
              <a:sym typeface="Roboto Slab"/>
            </a:endParaRPr>
          </a:p>
          <a:p>
            <a:pPr indent="0" lvl="0" marL="0" rtl="0" algn="l">
              <a:spcBef>
                <a:spcPts val="0"/>
              </a:spcBef>
              <a:spcAft>
                <a:spcPts val="0"/>
              </a:spcAft>
              <a:buNone/>
            </a:pPr>
            <a:r>
              <a:rPr lang="en" sz="1600">
                <a:solidFill>
                  <a:srgbClr val="666666"/>
                </a:solidFill>
                <a:latin typeface="Roboto Slab"/>
                <a:ea typeface="Roboto Slab"/>
                <a:cs typeface="Roboto Slab"/>
                <a:sym typeface="Roboto Slab"/>
              </a:rPr>
              <a:t>This dataset consists of Terrestrial Air Temperature: Monthly Time Series from 1900 to 2018</a:t>
            </a:r>
            <a:endParaRPr>
              <a:latin typeface="IBM Plex Sans"/>
              <a:ea typeface="IBM Plex Sans"/>
              <a:cs typeface="IBM Plex Sans"/>
              <a:sym typeface="IBM Plex Sans"/>
            </a:endParaRPr>
          </a:p>
        </p:txBody>
      </p:sp>
      <p:sp>
        <p:nvSpPr>
          <p:cNvPr id="321" name="Google Shape;321;p35"/>
          <p:cNvSpPr txBox="1"/>
          <p:nvPr/>
        </p:nvSpPr>
        <p:spPr>
          <a:xfrm>
            <a:off x="750450" y="3310675"/>
            <a:ext cx="7643100" cy="677100"/>
          </a:xfrm>
          <a:prstGeom prst="rect">
            <a:avLst/>
          </a:prstGeom>
          <a:noFill/>
          <a:ln cap="flat" cmpd="sng" w="9525">
            <a:solidFill>
              <a:srgbClr val="21212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i="1" lang="en" sz="1600">
                <a:latin typeface="Roboto Slab"/>
                <a:ea typeface="Roboto Slab"/>
                <a:cs typeface="Roboto Slab"/>
                <a:sym typeface="Roboto Slab"/>
              </a:rPr>
              <a:t>World Bank Data Bank</a:t>
            </a:r>
            <a:endParaRPr sz="1600">
              <a:solidFill>
                <a:srgbClr val="666666"/>
              </a:solidFill>
              <a:latin typeface="Roboto Slab"/>
              <a:ea typeface="Roboto Slab"/>
              <a:cs typeface="Roboto Slab"/>
              <a:sym typeface="Roboto Slab"/>
            </a:endParaRPr>
          </a:p>
          <a:p>
            <a:pPr indent="0" lvl="0" marL="0" rtl="0" algn="l">
              <a:spcBef>
                <a:spcPts val="0"/>
              </a:spcBef>
              <a:spcAft>
                <a:spcPts val="0"/>
              </a:spcAft>
              <a:buNone/>
            </a:pPr>
            <a:r>
              <a:rPr lang="en" sz="1600">
                <a:solidFill>
                  <a:srgbClr val="666666"/>
                </a:solidFill>
                <a:latin typeface="Roboto Slab"/>
                <a:ea typeface="Roboto Slab"/>
                <a:cs typeface="Roboto Slab"/>
                <a:sym typeface="Roboto Slab"/>
              </a:rPr>
              <a:t>Data on regions, income groups, and GDP per capita for each country </a:t>
            </a:r>
            <a:endParaRPr sz="1600">
              <a:solidFill>
                <a:srgbClr val="666666"/>
              </a:solidFill>
              <a:latin typeface="Roboto Slab"/>
              <a:ea typeface="Roboto Slab"/>
              <a:cs typeface="Roboto Slab"/>
              <a:sym typeface="Roboto Slab"/>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36"/>
          <p:cNvSpPr txBox="1"/>
          <p:nvPr>
            <p:ph type="title"/>
          </p:nvPr>
        </p:nvSpPr>
        <p:spPr>
          <a:xfrm>
            <a:off x="0" y="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Methods</a:t>
            </a:r>
            <a:endParaRPr/>
          </a:p>
        </p:txBody>
      </p:sp>
      <p:sp>
        <p:nvSpPr>
          <p:cNvPr id="327" name="Google Shape;327;p36"/>
          <p:cNvSpPr txBox="1"/>
          <p:nvPr/>
        </p:nvSpPr>
        <p:spPr>
          <a:xfrm>
            <a:off x="335625" y="784075"/>
            <a:ext cx="8310900" cy="6480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200"/>
              </a:spcBef>
              <a:spcAft>
                <a:spcPts val="1200"/>
              </a:spcAft>
              <a:buNone/>
            </a:pPr>
            <a:r>
              <a:rPr lang="en">
                <a:latin typeface="Roboto Slab"/>
                <a:ea typeface="Roboto Slab"/>
                <a:cs typeface="Roboto Slab"/>
                <a:sym typeface="Roboto Slab"/>
              </a:rPr>
              <a:t>Standard fixed-effects ordinary least squares regressions model of temperature on child anthropometric outcomes.</a:t>
            </a:r>
            <a:endParaRPr>
              <a:latin typeface="Roboto Slab"/>
              <a:ea typeface="Roboto Slab"/>
              <a:cs typeface="Roboto Slab"/>
              <a:sym typeface="Roboto Slab"/>
            </a:endParaRPr>
          </a:p>
        </p:txBody>
      </p:sp>
      <p:sp>
        <p:nvSpPr>
          <p:cNvPr id="328" name="Google Shape;328;p36"/>
          <p:cNvSpPr txBox="1"/>
          <p:nvPr/>
        </p:nvSpPr>
        <p:spPr>
          <a:xfrm>
            <a:off x="313275" y="2399002"/>
            <a:ext cx="83556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595959"/>
                </a:solidFill>
                <a:latin typeface="Roboto Slab"/>
                <a:ea typeface="Roboto Slab"/>
                <a:cs typeface="Roboto Slab"/>
                <a:sym typeface="Roboto Slab"/>
              </a:rPr>
              <a:t>A ➙ </a:t>
            </a:r>
            <a:r>
              <a:rPr lang="en">
                <a:latin typeface="Roboto Slab"/>
                <a:ea typeface="Roboto Slab"/>
                <a:cs typeface="Roboto Slab"/>
                <a:sym typeface="Roboto Slab"/>
              </a:rPr>
              <a:t>Anthropometric measurements of child.</a:t>
            </a:r>
            <a:endParaRPr>
              <a:latin typeface="Roboto Slab"/>
              <a:ea typeface="Roboto Slab"/>
              <a:cs typeface="Roboto Slab"/>
              <a:sym typeface="Roboto Slab"/>
            </a:endParaRPr>
          </a:p>
          <a:p>
            <a:pPr indent="0" lvl="0" marL="0" rtl="0" algn="l">
              <a:spcBef>
                <a:spcPts val="0"/>
              </a:spcBef>
              <a:spcAft>
                <a:spcPts val="0"/>
              </a:spcAft>
              <a:buNone/>
            </a:pPr>
            <a:r>
              <a:rPr lang="en">
                <a:solidFill>
                  <a:srgbClr val="595959"/>
                </a:solidFill>
                <a:latin typeface="Roboto Slab"/>
                <a:ea typeface="Roboto Slab"/>
                <a:cs typeface="Roboto Slab"/>
                <a:sym typeface="Roboto Slab"/>
              </a:rPr>
              <a:t>T➙ </a:t>
            </a:r>
            <a:r>
              <a:rPr lang="en">
                <a:latin typeface="Roboto Slab"/>
                <a:ea typeface="Roboto Slab"/>
                <a:cs typeface="Roboto Slab"/>
                <a:sym typeface="Roboto Slab"/>
              </a:rPr>
              <a:t>Temperature in the month of interview.</a:t>
            </a:r>
            <a:endParaRPr>
              <a:latin typeface="Roboto Slab"/>
              <a:ea typeface="Roboto Slab"/>
              <a:cs typeface="Roboto Slab"/>
              <a:sym typeface="Roboto Slab"/>
            </a:endParaRPr>
          </a:p>
          <a:p>
            <a:pPr indent="0" lvl="0" marL="0" rtl="0" algn="l">
              <a:spcBef>
                <a:spcPts val="0"/>
              </a:spcBef>
              <a:spcAft>
                <a:spcPts val="0"/>
              </a:spcAft>
              <a:buNone/>
            </a:pPr>
            <a:r>
              <a:rPr lang="en">
                <a:solidFill>
                  <a:srgbClr val="595959"/>
                </a:solidFill>
                <a:latin typeface="Roboto Slab"/>
                <a:ea typeface="Roboto Slab"/>
                <a:cs typeface="Roboto Slab"/>
                <a:sym typeface="Roboto Slab"/>
              </a:rPr>
              <a:t>γ➙ </a:t>
            </a:r>
            <a:r>
              <a:rPr lang="en">
                <a:latin typeface="Roboto Slab"/>
                <a:ea typeface="Roboto Slab"/>
                <a:cs typeface="Roboto Slab"/>
                <a:sym typeface="Roboto Slab"/>
              </a:rPr>
              <a:t> Child controls such as age in months, rural residence, gender, birth order</a:t>
            </a:r>
            <a:endParaRPr>
              <a:latin typeface="Roboto Slab"/>
              <a:ea typeface="Roboto Slab"/>
              <a:cs typeface="Roboto Slab"/>
              <a:sym typeface="Roboto Slab"/>
            </a:endParaRPr>
          </a:p>
          <a:p>
            <a:pPr indent="0" lvl="0" marL="0" rtl="0" algn="l">
              <a:spcBef>
                <a:spcPts val="0"/>
              </a:spcBef>
              <a:spcAft>
                <a:spcPts val="0"/>
              </a:spcAft>
              <a:buNone/>
            </a:pPr>
            <a:r>
              <a:rPr lang="en">
                <a:latin typeface="Roboto Slab"/>
                <a:ea typeface="Roboto Slab"/>
                <a:cs typeface="Roboto Slab"/>
                <a:sym typeface="Roboto Slab"/>
              </a:rPr>
              <a:t>α</a:t>
            </a:r>
            <a:r>
              <a:rPr lang="en">
                <a:solidFill>
                  <a:srgbClr val="595959"/>
                </a:solidFill>
                <a:latin typeface="Roboto Slab"/>
                <a:ea typeface="Roboto Slab"/>
                <a:cs typeface="Roboto Slab"/>
                <a:sym typeface="Roboto Slab"/>
              </a:rPr>
              <a:t>➙ </a:t>
            </a:r>
            <a:r>
              <a:rPr lang="en">
                <a:latin typeface="Roboto Slab"/>
                <a:ea typeface="Roboto Slab"/>
                <a:cs typeface="Roboto Slab"/>
                <a:sym typeface="Roboto Slab"/>
              </a:rPr>
              <a:t>Maternal controls such as age, marital status, the total number of children, and education level</a:t>
            </a:r>
            <a:endParaRPr>
              <a:latin typeface="Roboto Slab"/>
              <a:ea typeface="Roboto Slab"/>
              <a:cs typeface="Roboto Slab"/>
              <a:sym typeface="Roboto Slab"/>
            </a:endParaRPr>
          </a:p>
          <a:p>
            <a:pPr indent="0" lvl="0" marL="0" rtl="0" algn="l">
              <a:spcBef>
                <a:spcPts val="0"/>
              </a:spcBef>
              <a:spcAft>
                <a:spcPts val="0"/>
              </a:spcAft>
              <a:buNone/>
            </a:pPr>
            <a:r>
              <a:rPr b="1" lang="en">
                <a:solidFill>
                  <a:srgbClr val="595959"/>
                </a:solidFill>
                <a:latin typeface="Roboto Slab"/>
                <a:ea typeface="Roboto Slab"/>
                <a:cs typeface="Roboto Slab"/>
                <a:sym typeface="Roboto Slab"/>
              </a:rPr>
              <a:t>Fixed effects </a:t>
            </a:r>
            <a:endParaRPr b="1">
              <a:solidFill>
                <a:srgbClr val="595959"/>
              </a:solidFill>
              <a:latin typeface="Roboto Slab"/>
              <a:ea typeface="Roboto Slab"/>
              <a:cs typeface="Roboto Slab"/>
              <a:sym typeface="Roboto Slab"/>
            </a:endParaRPr>
          </a:p>
          <a:p>
            <a:pPr indent="0" lvl="0" marL="0" rtl="0" algn="l">
              <a:spcBef>
                <a:spcPts val="0"/>
              </a:spcBef>
              <a:spcAft>
                <a:spcPts val="0"/>
              </a:spcAft>
              <a:buNone/>
            </a:pPr>
            <a:r>
              <a:rPr lang="en">
                <a:latin typeface="Roboto Slab"/>
                <a:ea typeface="Roboto Slab"/>
                <a:cs typeface="Roboto Slab"/>
                <a:sym typeface="Roboto Slab"/>
              </a:rPr>
              <a:t>ω  ➙ Year of the interview</a:t>
            </a:r>
            <a:endParaRPr>
              <a:latin typeface="Roboto Slab"/>
              <a:ea typeface="Roboto Slab"/>
              <a:cs typeface="Roboto Slab"/>
              <a:sym typeface="Roboto Slab"/>
            </a:endParaRPr>
          </a:p>
          <a:p>
            <a:pPr indent="0" lvl="0" marL="0" rtl="0" algn="l">
              <a:spcBef>
                <a:spcPts val="0"/>
              </a:spcBef>
              <a:spcAft>
                <a:spcPts val="0"/>
              </a:spcAft>
              <a:buNone/>
            </a:pPr>
            <a:r>
              <a:rPr lang="en">
                <a:latin typeface="Roboto Slab"/>
                <a:ea typeface="Roboto Slab"/>
                <a:cs typeface="Roboto Slab"/>
                <a:sym typeface="Roboto Slab"/>
              </a:rPr>
              <a:t>σ➙Country </a:t>
            </a:r>
            <a:r>
              <a:rPr lang="en">
                <a:latin typeface="Roboto Slab"/>
                <a:ea typeface="Roboto Slab"/>
                <a:cs typeface="Roboto Slab"/>
                <a:sym typeface="Roboto Slab"/>
              </a:rPr>
              <a:t>indicator</a:t>
            </a:r>
            <a:r>
              <a:rPr lang="en">
                <a:latin typeface="Roboto Slab"/>
                <a:ea typeface="Roboto Slab"/>
                <a:cs typeface="Roboto Slab"/>
                <a:sym typeface="Roboto Slab"/>
              </a:rPr>
              <a:t> </a:t>
            </a:r>
            <a:endParaRPr>
              <a:latin typeface="Roboto Slab"/>
              <a:ea typeface="Roboto Slab"/>
              <a:cs typeface="Roboto Slab"/>
              <a:sym typeface="Roboto Slab"/>
            </a:endParaRPr>
          </a:p>
          <a:p>
            <a:pPr indent="0" lvl="0" marL="0" rtl="0" algn="l">
              <a:spcBef>
                <a:spcPts val="0"/>
              </a:spcBef>
              <a:spcAft>
                <a:spcPts val="0"/>
              </a:spcAft>
              <a:buNone/>
            </a:pPr>
            <a:r>
              <a:rPr lang="en">
                <a:latin typeface="Roboto Slab"/>
                <a:ea typeface="Roboto Slab"/>
                <a:cs typeface="Roboto Slab"/>
                <a:sym typeface="Roboto Slab"/>
              </a:rPr>
              <a:t>μ➙Month of the interview, for arbitrary seasonal effects</a:t>
            </a:r>
            <a:endParaRPr>
              <a:latin typeface="Roboto Slab"/>
              <a:ea typeface="Roboto Slab"/>
              <a:cs typeface="Roboto Slab"/>
              <a:sym typeface="Roboto Slab"/>
            </a:endParaRPr>
          </a:p>
        </p:txBody>
      </p:sp>
      <p:pic>
        <p:nvPicPr>
          <p:cNvPr id="329" name="Google Shape;329;p36"/>
          <p:cNvPicPr preferRelativeResize="0"/>
          <p:nvPr/>
        </p:nvPicPr>
        <p:blipFill>
          <a:blip r:embed="rId3">
            <a:alphaModFix/>
          </a:blip>
          <a:stretch>
            <a:fillRect/>
          </a:stretch>
        </p:blipFill>
        <p:spPr>
          <a:xfrm>
            <a:off x="335625" y="1202000"/>
            <a:ext cx="8915400" cy="15430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7"/>
          <p:cNvSpPr txBox="1"/>
          <p:nvPr>
            <p:ph type="title"/>
          </p:nvPr>
        </p:nvSpPr>
        <p:spPr>
          <a:xfrm>
            <a:off x="0" y="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a:p>
            <a:pPr indent="0" lvl="0" marL="0" rtl="0" algn="l">
              <a:spcBef>
                <a:spcPts val="0"/>
              </a:spcBef>
              <a:spcAft>
                <a:spcPts val="0"/>
              </a:spcAft>
              <a:buNone/>
            </a:pPr>
            <a:r>
              <a:rPr lang="en" sz="2000">
                <a:solidFill>
                  <a:srgbClr val="5F8195"/>
                </a:solidFill>
              </a:rPr>
              <a:t>Summary Temperature</a:t>
            </a:r>
            <a:endParaRPr sz="2000">
              <a:solidFill>
                <a:srgbClr val="5F8195"/>
              </a:solidFill>
            </a:endParaRPr>
          </a:p>
        </p:txBody>
      </p:sp>
      <p:graphicFrame>
        <p:nvGraphicFramePr>
          <p:cNvPr id="335" name="Google Shape;335;p37"/>
          <p:cNvGraphicFramePr/>
          <p:nvPr/>
        </p:nvGraphicFramePr>
        <p:xfrm>
          <a:off x="6925475" y="2046303"/>
          <a:ext cx="3000000" cy="3000000"/>
        </p:xfrm>
        <a:graphic>
          <a:graphicData uri="http://schemas.openxmlformats.org/drawingml/2006/table">
            <a:tbl>
              <a:tblPr>
                <a:noFill/>
                <a:tableStyleId>{0E16B097-EED8-40AA-BA26-40607DCDD5AB}</a:tableStyleId>
              </a:tblPr>
              <a:tblGrid>
                <a:gridCol w="1071125"/>
                <a:gridCol w="1071125"/>
              </a:tblGrid>
              <a:tr h="100000">
                <a:tc>
                  <a:txBody>
                    <a:bodyPr/>
                    <a:lstStyle/>
                    <a:p>
                      <a:pPr indent="0" lvl="0" marL="0" rtl="0" algn="l">
                        <a:spcBef>
                          <a:spcPts val="0"/>
                        </a:spcBef>
                        <a:spcAft>
                          <a:spcPts val="0"/>
                        </a:spcAft>
                        <a:buNone/>
                      </a:pPr>
                      <a:r>
                        <a:rPr b="1" lang="en" sz="1100"/>
                        <a:t>Countries</a:t>
                      </a:r>
                      <a:endParaRPr b="1" sz="1100"/>
                    </a:p>
                  </a:txBody>
                  <a:tcPr marT="91425" marB="91425" marR="91425" marL="91425"/>
                </a:tc>
                <a:tc>
                  <a:txBody>
                    <a:bodyPr/>
                    <a:lstStyle/>
                    <a:p>
                      <a:pPr indent="0" lvl="0" marL="0" rtl="0" algn="l">
                        <a:spcBef>
                          <a:spcPts val="0"/>
                        </a:spcBef>
                        <a:spcAft>
                          <a:spcPts val="0"/>
                        </a:spcAft>
                        <a:buNone/>
                      </a:pPr>
                      <a:r>
                        <a:rPr lang="en" sz="1100">
                          <a:latin typeface="Albert Sans"/>
                          <a:ea typeface="Albert Sans"/>
                          <a:cs typeface="Albert Sans"/>
                          <a:sym typeface="Albert Sans"/>
                        </a:rPr>
                        <a:t>54 countries</a:t>
                      </a:r>
                      <a:endParaRPr sz="1100">
                        <a:latin typeface="Albert Sans"/>
                        <a:ea typeface="Albert Sans"/>
                        <a:cs typeface="Albert Sans"/>
                        <a:sym typeface="Albert Sans"/>
                      </a:endParaRPr>
                    </a:p>
                  </a:txBody>
                  <a:tcPr marT="91425" marB="91425" marR="91425" marL="91425"/>
                </a:tc>
              </a:tr>
              <a:tr h="478300">
                <a:tc>
                  <a:txBody>
                    <a:bodyPr/>
                    <a:lstStyle/>
                    <a:p>
                      <a:pPr indent="0" lvl="0" marL="0" rtl="0" algn="l">
                        <a:spcBef>
                          <a:spcPts val="0"/>
                        </a:spcBef>
                        <a:spcAft>
                          <a:spcPts val="0"/>
                        </a:spcAft>
                        <a:buNone/>
                      </a:pPr>
                      <a:r>
                        <a:rPr b="1" lang="en" sz="1100"/>
                        <a:t>Min temperature</a:t>
                      </a:r>
                      <a:endParaRPr b="1" sz="1100"/>
                    </a:p>
                  </a:txBody>
                  <a:tcPr marT="91425" marB="91425" marR="91425" marL="91425"/>
                </a:tc>
                <a:tc>
                  <a:txBody>
                    <a:bodyPr/>
                    <a:lstStyle/>
                    <a:p>
                      <a:pPr indent="0" lvl="0" marL="0" rtl="0" algn="l">
                        <a:spcBef>
                          <a:spcPts val="0"/>
                        </a:spcBef>
                        <a:spcAft>
                          <a:spcPts val="0"/>
                        </a:spcAft>
                        <a:buNone/>
                      </a:pPr>
                      <a:r>
                        <a:rPr lang="en" sz="1100">
                          <a:latin typeface="Albert Sans"/>
                          <a:ea typeface="Albert Sans"/>
                          <a:cs typeface="Albert Sans"/>
                          <a:sym typeface="Albert Sans"/>
                        </a:rPr>
                        <a:t>-4.19 </a:t>
                      </a:r>
                      <a:r>
                        <a:rPr lang="en" sz="1200">
                          <a:solidFill>
                            <a:srgbClr val="202124"/>
                          </a:solidFill>
                          <a:latin typeface="Roboto"/>
                          <a:ea typeface="Roboto"/>
                          <a:cs typeface="Roboto"/>
                          <a:sym typeface="Roboto"/>
                        </a:rPr>
                        <a:t>°C</a:t>
                      </a:r>
                      <a:r>
                        <a:rPr lang="en" sz="1100">
                          <a:latin typeface="Albert Sans"/>
                          <a:ea typeface="Albert Sans"/>
                          <a:cs typeface="Albert Sans"/>
                          <a:sym typeface="Albert Sans"/>
                        </a:rPr>
                        <a:t>   </a:t>
                      </a:r>
                      <a:endParaRPr sz="1100"/>
                    </a:p>
                  </a:txBody>
                  <a:tcPr marT="91425" marB="91425" marR="91425" marL="91425"/>
                </a:tc>
              </a:tr>
              <a:tr h="560475">
                <a:tc>
                  <a:txBody>
                    <a:bodyPr/>
                    <a:lstStyle/>
                    <a:p>
                      <a:pPr indent="0" lvl="0" marL="0" rtl="0" algn="l">
                        <a:spcBef>
                          <a:spcPts val="0"/>
                        </a:spcBef>
                        <a:spcAft>
                          <a:spcPts val="0"/>
                        </a:spcAft>
                        <a:buNone/>
                      </a:pPr>
                      <a:r>
                        <a:rPr b="1" lang="en" sz="1100"/>
                        <a:t>Max temperature</a:t>
                      </a:r>
                      <a:endParaRPr b="1" sz="1100"/>
                    </a:p>
                  </a:txBody>
                  <a:tcPr marT="91425" marB="91425" marR="91425" marL="91425"/>
                </a:tc>
                <a:tc>
                  <a:txBody>
                    <a:bodyPr/>
                    <a:lstStyle/>
                    <a:p>
                      <a:pPr indent="0" lvl="0" marL="0" rtl="0" algn="l">
                        <a:spcBef>
                          <a:spcPts val="0"/>
                        </a:spcBef>
                        <a:spcAft>
                          <a:spcPts val="0"/>
                        </a:spcAft>
                        <a:buNone/>
                      </a:pPr>
                      <a:r>
                        <a:rPr lang="en" sz="1100">
                          <a:latin typeface="Albert Sans"/>
                          <a:ea typeface="Albert Sans"/>
                          <a:cs typeface="Albert Sans"/>
                          <a:sym typeface="Albert Sans"/>
                        </a:rPr>
                        <a:t>31.48 </a:t>
                      </a:r>
                      <a:r>
                        <a:rPr lang="en" sz="1200">
                          <a:solidFill>
                            <a:srgbClr val="202124"/>
                          </a:solidFill>
                          <a:latin typeface="Roboto"/>
                          <a:ea typeface="Roboto"/>
                          <a:cs typeface="Roboto"/>
                          <a:sym typeface="Roboto"/>
                        </a:rPr>
                        <a:t>°C</a:t>
                      </a:r>
                      <a:endParaRPr sz="1100"/>
                    </a:p>
                  </a:txBody>
                  <a:tcPr marT="91425" marB="91425" marR="91425" marL="91425"/>
                </a:tc>
              </a:tr>
            </a:tbl>
          </a:graphicData>
        </a:graphic>
      </p:graphicFrame>
      <p:grpSp>
        <p:nvGrpSpPr>
          <p:cNvPr id="336" name="Google Shape;336;p37"/>
          <p:cNvGrpSpPr/>
          <p:nvPr/>
        </p:nvGrpSpPr>
        <p:grpSpPr>
          <a:xfrm>
            <a:off x="293475" y="1140034"/>
            <a:ext cx="6494531" cy="3520316"/>
            <a:chOff x="208700" y="762009"/>
            <a:chExt cx="6494531" cy="3520316"/>
          </a:xfrm>
        </p:grpSpPr>
        <p:pic>
          <p:nvPicPr>
            <p:cNvPr id="337" name="Google Shape;337;p37"/>
            <p:cNvPicPr preferRelativeResize="0"/>
            <p:nvPr/>
          </p:nvPicPr>
          <p:blipFill rotWithShape="1">
            <a:blip r:embed="rId3">
              <a:alphaModFix/>
            </a:blip>
            <a:srcRect b="40680" l="0" r="0" t="0"/>
            <a:stretch/>
          </p:blipFill>
          <p:spPr>
            <a:xfrm>
              <a:off x="208708" y="762009"/>
              <a:ext cx="6494523" cy="2451973"/>
            </a:xfrm>
            <a:prstGeom prst="rect">
              <a:avLst/>
            </a:prstGeom>
            <a:noFill/>
            <a:ln>
              <a:noFill/>
            </a:ln>
          </p:spPr>
        </p:pic>
        <p:pic>
          <p:nvPicPr>
            <p:cNvPr id="338" name="Google Shape;338;p37"/>
            <p:cNvPicPr preferRelativeResize="0"/>
            <p:nvPr/>
          </p:nvPicPr>
          <p:blipFill rotWithShape="1">
            <a:blip r:embed="rId3">
              <a:alphaModFix/>
            </a:blip>
            <a:srcRect b="23573" l="0" r="0" t="69524"/>
            <a:stretch/>
          </p:blipFill>
          <p:spPr>
            <a:xfrm>
              <a:off x="208708" y="3137782"/>
              <a:ext cx="6494523" cy="285298"/>
            </a:xfrm>
            <a:prstGeom prst="rect">
              <a:avLst/>
            </a:prstGeom>
            <a:noFill/>
            <a:ln>
              <a:noFill/>
            </a:ln>
          </p:spPr>
        </p:pic>
        <p:pic>
          <p:nvPicPr>
            <p:cNvPr id="339" name="Google Shape;339;p37"/>
            <p:cNvPicPr preferRelativeResize="0"/>
            <p:nvPr/>
          </p:nvPicPr>
          <p:blipFill rotWithShape="1">
            <a:blip r:embed="rId3">
              <a:alphaModFix/>
            </a:blip>
            <a:srcRect b="0" l="0" r="0" t="82465"/>
            <a:stretch/>
          </p:blipFill>
          <p:spPr>
            <a:xfrm>
              <a:off x="208700" y="3423074"/>
              <a:ext cx="6494526" cy="859249"/>
            </a:xfrm>
            <a:prstGeom prst="rect">
              <a:avLst/>
            </a:prstGeom>
            <a:noFill/>
            <a:ln>
              <a:noFill/>
            </a:ln>
          </p:spPr>
        </p:pic>
        <p:pic>
          <p:nvPicPr>
            <p:cNvPr id="340" name="Google Shape;340;p37"/>
            <p:cNvPicPr preferRelativeResize="0"/>
            <p:nvPr/>
          </p:nvPicPr>
          <p:blipFill>
            <a:blip r:embed="rId4">
              <a:alphaModFix/>
            </a:blip>
            <a:stretch>
              <a:fillRect/>
            </a:stretch>
          </p:blipFill>
          <p:spPr>
            <a:xfrm>
              <a:off x="1398100" y="3997025"/>
              <a:ext cx="4168676" cy="285300"/>
            </a:xfrm>
            <a:prstGeom prst="rect">
              <a:avLst/>
            </a:prstGeom>
            <a:noFill/>
            <a:ln>
              <a:noFill/>
            </a:ln>
          </p:spPr>
        </p:pic>
      </p:grpSp>
    </p:spTree>
  </p:cSld>
  <p:clrMapOvr>
    <a:masterClrMapping/>
  </p:clrMapOvr>
</p:sld>
</file>

<file path=ppt/theme/theme1.xml><?xml version="1.0" encoding="utf-8"?>
<a:theme xmlns:a="http://schemas.openxmlformats.org/drawingml/2006/main" xmlns:r="http://schemas.openxmlformats.org/officeDocument/2006/relationships" name="Epidemiology Study on Infectious Diseases Thesis Defense by Slidesgo">
  <a:themeElements>
    <a:clrScheme name="Simple Light">
      <a:dk1>
        <a:srgbClr val="345CAC"/>
      </a:dk1>
      <a:lt1>
        <a:srgbClr val="F4F2E6"/>
      </a:lt1>
      <a:dk2>
        <a:srgbClr val="B2D6E6"/>
      </a:dk2>
      <a:lt2>
        <a:srgbClr val="D0E7EF"/>
      </a:lt2>
      <a:accent1>
        <a:srgbClr val="FFFFFF"/>
      </a:accent1>
      <a:accent2>
        <a:srgbClr val="FFFFFF"/>
      </a:accent2>
      <a:accent3>
        <a:srgbClr val="FFFFFF"/>
      </a:accent3>
      <a:accent4>
        <a:srgbClr val="FFFFFF"/>
      </a:accent4>
      <a:accent5>
        <a:srgbClr val="FFFFFF"/>
      </a:accent5>
      <a:accent6>
        <a:srgbClr val="FFFFFF"/>
      </a:accent6>
      <a:hlink>
        <a:srgbClr val="345CA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